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283" r:id="rId9"/>
    <p:sldId id="282" r:id="rId10"/>
    <p:sldId id="286" r:id="rId11"/>
    <p:sldId id="284" r:id="rId12"/>
    <p:sldId id="285" r:id="rId13"/>
    <p:sldId id="29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0CBCF-54D2-430C-A825-1DF8B10FBB5C}" type="doc">
      <dgm:prSet loTypeId="urn:microsoft.com/office/officeart/2005/8/layout/cycle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A19B208E-0A70-4333-BD57-30ED9AAF17E4}">
      <dgm:prSet phldrT="[Texto]" custT="1"/>
      <dgm:spPr/>
      <dgm:t>
        <a:bodyPr/>
        <a:lstStyle/>
        <a:p>
          <a:r>
            <a:rPr lang="en-US" sz="2400" dirty="0" err="1" smtClean="0"/>
            <a:t>Acompanhamento</a:t>
          </a:r>
          <a:endParaRPr lang="en-US" sz="2000" dirty="0" smtClean="0"/>
        </a:p>
        <a:p>
          <a:r>
            <a:rPr lang="en-US" sz="1600" dirty="0" smtClean="0"/>
            <a:t>Janeiro a </a:t>
          </a:r>
          <a:r>
            <a:rPr lang="en-US" sz="1600" dirty="0" err="1" smtClean="0"/>
            <a:t>dezembro</a:t>
          </a:r>
          <a:endParaRPr lang="en-US" sz="1600" dirty="0" smtClean="0"/>
        </a:p>
        <a:p>
          <a:r>
            <a:rPr lang="en-US" sz="1600" dirty="0" smtClean="0"/>
            <a:t>(</a:t>
          </a:r>
          <a:r>
            <a:rPr lang="en-US" sz="1600" dirty="0" err="1" smtClean="0"/>
            <a:t>ano</a:t>
          </a:r>
          <a:r>
            <a:rPr lang="en-US" sz="1600" dirty="0" smtClean="0"/>
            <a:t> </a:t>
          </a:r>
          <a:r>
            <a:rPr lang="en-US" sz="1600" dirty="0" err="1" smtClean="0"/>
            <a:t>corrente</a:t>
          </a:r>
          <a:r>
            <a:rPr lang="en-US" sz="1600" dirty="0" smtClean="0"/>
            <a:t>)</a:t>
          </a:r>
          <a:endParaRPr lang="pt-BR" sz="1600" dirty="0"/>
        </a:p>
      </dgm:t>
    </dgm:pt>
    <dgm:pt modelId="{AB8F8A03-C991-443B-80CA-6CDD811894B2}" type="parTrans" cxnId="{AFAC25E2-AA79-48C9-ACE9-891A1FBC4F87}">
      <dgm:prSet/>
      <dgm:spPr/>
      <dgm:t>
        <a:bodyPr/>
        <a:lstStyle/>
        <a:p>
          <a:endParaRPr lang="pt-BR"/>
        </a:p>
      </dgm:t>
    </dgm:pt>
    <dgm:pt modelId="{28A83295-CDAE-4AEC-BBE5-E632F8FE1A26}" type="sibTrans" cxnId="{AFAC25E2-AA79-48C9-ACE9-891A1FBC4F87}">
      <dgm:prSet/>
      <dgm:spPr/>
      <dgm:t>
        <a:bodyPr/>
        <a:lstStyle/>
        <a:p>
          <a:endParaRPr lang="pt-BR"/>
        </a:p>
      </dgm:t>
    </dgm:pt>
    <dgm:pt modelId="{5F8F82D2-DE32-4A6D-B144-0957F178AFA4}">
      <dgm:prSet phldrT="[Texto]" custT="1"/>
      <dgm:spPr/>
      <dgm:t>
        <a:bodyPr/>
        <a:lstStyle/>
        <a:p>
          <a:r>
            <a:rPr lang="en-US" sz="2400" dirty="0" err="1" smtClean="0"/>
            <a:t>Avaliação</a:t>
          </a:r>
          <a:endParaRPr lang="en-US" sz="2600" dirty="0" smtClean="0"/>
        </a:p>
        <a:p>
          <a:r>
            <a:rPr lang="en-US" sz="1600" dirty="0" smtClean="0"/>
            <a:t>Janeiro e </a:t>
          </a:r>
          <a:r>
            <a:rPr lang="en-US" sz="1600" dirty="0" err="1" smtClean="0"/>
            <a:t>fevereiro</a:t>
          </a:r>
          <a:endParaRPr lang="en-US" sz="1600" dirty="0" smtClean="0"/>
        </a:p>
        <a:p>
          <a:r>
            <a:rPr lang="en-US" sz="1600" dirty="0" smtClean="0"/>
            <a:t>(</a:t>
          </a:r>
          <a:r>
            <a:rPr lang="en-US" sz="1600" dirty="0" err="1" smtClean="0"/>
            <a:t>ano</a:t>
          </a:r>
          <a:r>
            <a:rPr lang="en-US" sz="1600" dirty="0" smtClean="0"/>
            <a:t> </a:t>
          </a:r>
          <a:r>
            <a:rPr lang="en-US" sz="1600" dirty="0" err="1" smtClean="0"/>
            <a:t>seguinte</a:t>
          </a:r>
          <a:r>
            <a:rPr lang="en-US" sz="1600" dirty="0" smtClean="0"/>
            <a:t>)</a:t>
          </a:r>
          <a:endParaRPr lang="pt-BR" sz="1600" dirty="0"/>
        </a:p>
      </dgm:t>
    </dgm:pt>
    <dgm:pt modelId="{314DF860-62A3-4E09-8338-5AFE16E2FB70}" type="parTrans" cxnId="{4596C5BD-0A1C-495C-A227-8E104F638F54}">
      <dgm:prSet/>
      <dgm:spPr/>
      <dgm:t>
        <a:bodyPr/>
        <a:lstStyle/>
        <a:p>
          <a:endParaRPr lang="pt-BR"/>
        </a:p>
      </dgm:t>
    </dgm:pt>
    <dgm:pt modelId="{CFFB1A85-AE5A-4578-A5B7-C47BFFB3598C}" type="sibTrans" cxnId="{4596C5BD-0A1C-495C-A227-8E104F638F54}">
      <dgm:prSet/>
      <dgm:spPr/>
      <dgm:t>
        <a:bodyPr/>
        <a:lstStyle/>
        <a:p>
          <a:endParaRPr lang="pt-BR"/>
        </a:p>
      </dgm:t>
    </dgm:pt>
    <dgm:pt modelId="{42AF7DBC-07E1-4828-86BB-C7468192D1D4}">
      <dgm:prSet phldrT="[Texto]" custT="1"/>
      <dgm:spPr/>
      <dgm:t>
        <a:bodyPr/>
        <a:lstStyle/>
        <a:p>
          <a:r>
            <a:rPr lang="en-US" sz="2400" dirty="0" err="1" smtClean="0"/>
            <a:t>Planejamento</a:t>
          </a:r>
          <a:endParaRPr lang="en-US" sz="2000" dirty="0" smtClean="0"/>
        </a:p>
        <a:p>
          <a:r>
            <a:rPr lang="en-US" sz="1600" dirty="0" err="1" smtClean="0"/>
            <a:t>Novembro</a:t>
          </a:r>
          <a:r>
            <a:rPr lang="en-US" sz="1600" dirty="0" smtClean="0"/>
            <a:t> e </a:t>
          </a:r>
          <a:r>
            <a:rPr lang="en-US" sz="1600" dirty="0" err="1" smtClean="0"/>
            <a:t>dezembro</a:t>
          </a:r>
          <a:endParaRPr lang="en-US" sz="1600" dirty="0" smtClean="0"/>
        </a:p>
        <a:p>
          <a:r>
            <a:rPr lang="en-US" sz="1600" dirty="0" smtClean="0"/>
            <a:t>(</a:t>
          </a:r>
          <a:r>
            <a:rPr lang="en-US" sz="1600" dirty="0" err="1" smtClean="0"/>
            <a:t>ano</a:t>
          </a:r>
          <a:r>
            <a:rPr lang="en-US" sz="1600" dirty="0" smtClean="0"/>
            <a:t> anterior)</a:t>
          </a:r>
          <a:endParaRPr lang="pt-BR" sz="1600" dirty="0"/>
        </a:p>
      </dgm:t>
    </dgm:pt>
    <dgm:pt modelId="{FDC27263-3A0E-44BA-92A5-FE970919E4AF}" type="parTrans" cxnId="{74A16EFF-61A1-4DD8-A7AF-2FEF2465483D}">
      <dgm:prSet/>
      <dgm:spPr/>
      <dgm:t>
        <a:bodyPr/>
        <a:lstStyle/>
        <a:p>
          <a:endParaRPr lang="pt-BR"/>
        </a:p>
      </dgm:t>
    </dgm:pt>
    <dgm:pt modelId="{51868862-168C-44CD-AFC6-3EFB9C87DED6}" type="sibTrans" cxnId="{74A16EFF-61A1-4DD8-A7AF-2FEF2465483D}">
      <dgm:prSet/>
      <dgm:spPr/>
      <dgm:t>
        <a:bodyPr/>
        <a:lstStyle/>
        <a:p>
          <a:endParaRPr lang="pt-BR"/>
        </a:p>
      </dgm:t>
    </dgm:pt>
    <dgm:pt modelId="{0CB986A3-647C-4EA5-B00D-18362E51EB88}" type="pres">
      <dgm:prSet presAssocID="{2F10CBCF-54D2-430C-A825-1DF8B10FBB5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F5A100F-9B74-415D-A67B-2AC267A3DEDD}" type="pres">
      <dgm:prSet presAssocID="{42AF7DBC-07E1-4828-86BB-C7468192D1D4}" presName="dummy" presStyleCnt="0"/>
      <dgm:spPr/>
    </dgm:pt>
    <dgm:pt modelId="{50773B24-F1B6-47A0-A3B2-FF8BA0CE82D3}" type="pres">
      <dgm:prSet presAssocID="{42AF7DBC-07E1-4828-86BB-C7468192D1D4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236F0D-7B17-4FAB-B4DF-DC02214B87C6}" type="pres">
      <dgm:prSet presAssocID="{51868862-168C-44CD-AFC6-3EFB9C87DED6}" presName="sibTrans" presStyleLbl="node1" presStyleIdx="0" presStyleCnt="3"/>
      <dgm:spPr/>
      <dgm:t>
        <a:bodyPr/>
        <a:lstStyle/>
        <a:p>
          <a:endParaRPr lang="pt-BR"/>
        </a:p>
      </dgm:t>
    </dgm:pt>
    <dgm:pt modelId="{90A091A8-B600-4871-A3D3-090FC9B289E3}" type="pres">
      <dgm:prSet presAssocID="{A19B208E-0A70-4333-BD57-30ED9AAF17E4}" presName="dummy" presStyleCnt="0"/>
      <dgm:spPr/>
    </dgm:pt>
    <dgm:pt modelId="{71868882-C57B-459C-A95E-7306EC2A3E89}" type="pres">
      <dgm:prSet presAssocID="{A19B208E-0A70-4333-BD57-30ED9AAF17E4}" presName="node" presStyleLbl="revTx" presStyleIdx="1" presStyleCnt="3" custScaleX="1224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E1F0437-FD44-478C-AA97-E973737A4BC9}" type="pres">
      <dgm:prSet presAssocID="{28A83295-CDAE-4AEC-BBE5-E632F8FE1A26}" presName="sibTrans" presStyleLbl="node1" presStyleIdx="1" presStyleCnt="3"/>
      <dgm:spPr/>
      <dgm:t>
        <a:bodyPr/>
        <a:lstStyle/>
        <a:p>
          <a:endParaRPr lang="pt-BR"/>
        </a:p>
      </dgm:t>
    </dgm:pt>
    <dgm:pt modelId="{3A503E8B-28B6-4931-804E-F2027949049A}" type="pres">
      <dgm:prSet presAssocID="{5F8F82D2-DE32-4A6D-B144-0957F178AFA4}" presName="dummy" presStyleCnt="0"/>
      <dgm:spPr/>
    </dgm:pt>
    <dgm:pt modelId="{24E0D293-F00D-41A0-91BB-DEAE713276E1}" type="pres">
      <dgm:prSet presAssocID="{5F8F82D2-DE32-4A6D-B144-0957F178AFA4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2C7D93-EFAC-4A4E-A88B-D649A3D9FEDF}" type="pres">
      <dgm:prSet presAssocID="{CFFB1A85-AE5A-4578-A5B7-C47BFFB3598C}" presName="sibTrans" presStyleLbl="node1" presStyleIdx="2" presStyleCnt="3"/>
      <dgm:spPr/>
      <dgm:t>
        <a:bodyPr/>
        <a:lstStyle/>
        <a:p>
          <a:endParaRPr lang="pt-BR"/>
        </a:p>
      </dgm:t>
    </dgm:pt>
  </dgm:ptLst>
  <dgm:cxnLst>
    <dgm:cxn modelId="{651161A6-020E-42C3-8722-FB8D8242A6F3}" type="presOf" srcId="{42AF7DBC-07E1-4828-86BB-C7468192D1D4}" destId="{50773B24-F1B6-47A0-A3B2-FF8BA0CE82D3}" srcOrd="0" destOrd="0" presId="urn:microsoft.com/office/officeart/2005/8/layout/cycle1"/>
    <dgm:cxn modelId="{74A16EFF-61A1-4DD8-A7AF-2FEF2465483D}" srcId="{2F10CBCF-54D2-430C-A825-1DF8B10FBB5C}" destId="{42AF7DBC-07E1-4828-86BB-C7468192D1D4}" srcOrd="0" destOrd="0" parTransId="{FDC27263-3A0E-44BA-92A5-FE970919E4AF}" sibTransId="{51868862-168C-44CD-AFC6-3EFB9C87DED6}"/>
    <dgm:cxn modelId="{DD46C9DE-0097-4CB4-8774-5DE38146AE13}" type="presOf" srcId="{51868862-168C-44CD-AFC6-3EFB9C87DED6}" destId="{D3236F0D-7B17-4FAB-B4DF-DC02214B87C6}" srcOrd="0" destOrd="0" presId="urn:microsoft.com/office/officeart/2005/8/layout/cycle1"/>
    <dgm:cxn modelId="{8E210578-48AF-4789-A998-DF126E8AAAC0}" type="presOf" srcId="{CFFB1A85-AE5A-4578-A5B7-C47BFFB3598C}" destId="{F12C7D93-EFAC-4A4E-A88B-D649A3D9FEDF}" srcOrd="0" destOrd="0" presId="urn:microsoft.com/office/officeart/2005/8/layout/cycle1"/>
    <dgm:cxn modelId="{A0D51306-20BB-4A09-BB45-6B99E17FF844}" type="presOf" srcId="{A19B208E-0A70-4333-BD57-30ED9AAF17E4}" destId="{71868882-C57B-459C-A95E-7306EC2A3E89}" srcOrd="0" destOrd="0" presId="urn:microsoft.com/office/officeart/2005/8/layout/cycle1"/>
    <dgm:cxn modelId="{4596C5BD-0A1C-495C-A227-8E104F638F54}" srcId="{2F10CBCF-54D2-430C-A825-1DF8B10FBB5C}" destId="{5F8F82D2-DE32-4A6D-B144-0957F178AFA4}" srcOrd="2" destOrd="0" parTransId="{314DF860-62A3-4E09-8338-5AFE16E2FB70}" sibTransId="{CFFB1A85-AE5A-4578-A5B7-C47BFFB3598C}"/>
    <dgm:cxn modelId="{C71A9904-E9FE-4C06-A2D4-2EADABFBAA17}" type="presOf" srcId="{2F10CBCF-54D2-430C-A825-1DF8B10FBB5C}" destId="{0CB986A3-647C-4EA5-B00D-18362E51EB88}" srcOrd="0" destOrd="0" presId="urn:microsoft.com/office/officeart/2005/8/layout/cycle1"/>
    <dgm:cxn modelId="{A21A3213-AE92-443A-A600-C4981EFBA116}" type="presOf" srcId="{28A83295-CDAE-4AEC-BBE5-E632F8FE1A26}" destId="{5E1F0437-FD44-478C-AA97-E973737A4BC9}" srcOrd="0" destOrd="0" presId="urn:microsoft.com/office/officeart/2005/8/layout/cycle1"/>
    <dgm:cxn modelId="{1BC34B56-1A21-4FBC-A03F-7DF02077CE52}" type="presOf" srcId="{5F8F82D2-DE32-4A6D-B144-0957F178AFA4}" destId="{24E0D293-F00D-41A0-91BB-DEAE713276E1}" srcOrd="0" destOrd="0" presId="urn:microsoft.com/office/officeart/2005/8/layout/cycle1"/>
    <dgm:cxn modelId="{AFAC25E2-AA79-48C9-ACE9-891A1FBC4F87}" srcId="{2F10CBCF-54D2-430C-A825-1DF8B10FBB5C}" destId="{A19B208E-0A70-4333-BD57-30ED9AAF17E4}" srcOrd="1" destOrd="0" parTransId="{AB8F8A03-C991-443B-80CA-6CDD811894B2}" sibTransId="{28A83295-CDAE-4AEC-BBE5-E632F8FE1A26}"/>
    <dgm:cxn modelId="{CB180205-EE6F-47AD-A1B2-90F4BF34EFAE}" type="presParOf" srcId="{0CB986A3-647C-4EA5-B00D-18362E51EB88}" destId="{2F5A100F-9B74-415D-A67B-2AC267A3DEDD}" srcOrd="0" destOrd="0" presId="urn:microsoft.com/office/officeart/2005/8/layout/cycle1"/>
    <dgm:cxn modelId="{2134F5C0-D2E9-4890-BE39-EBE4D2B5CB36}" type="presParOf" srcId="{0CB986A3-647C-4EA5-B00D-18362E51EB88}" destId="{50773B24-F1B6-47A0-A3B2-FF8BA0CE82D3}" srcOrd="1" destOrd="0" presId="urn:microsoft.com/office/officeart/2005/8/layout/cycle1"/>
    <dgm:cxn modelId="{68D8F1B9-BADF-4F8A-AE94-5E62D420566A}" type="presParOf" srcId="{0CB986A3-647C-4EA5-B00D-18362E51EB88}" destId="{D3236F0D-7B17-4FAB-B4DF-DC02214B87C6}" srcOrd="2" destOrd="0" presId="urn:microsoft.com/office/officeart/2005/8/layout/cycle1"/>
    <dgm:cxn modelId="{33D820E0-FC0A-43F7-90E9-816D4A4CCDFA}" type="presParOf" srcId="{0CB986A3-647C-4EA5-B00D-18362E51EB88}" destId="{90A091A8-B600-4871-A3D3-090FC9B289E3}" srcOrd="3" destOrd="0" presId="urn:microsoft.com/office/officeart/2005/8/layout/cycle1"/>
    <dgm:cxn modelId="{5CFB0AD1-D901-4E86-BA08-E4FFBA275AA8}" type="presParOf" srcId="{0CB986A3-647C-4EA5-B00D-18362E51EB88}" destId="{71868882-C57B-459C-A95E-7306EC2A3E89}" srcOrd="4" destOrd="0" presId="urn:microsoft.com/office/officeart/2005/8/layout/cycle1"/>
    <dgm:cxn modelId="{D6D12E88-690A-4E70-AF3E-7B74162A9CEF}" type="presParOf" srcId="{0CB986A3-647C-4EA5-B00D-18362E51EB88}" destId="{5E1F0437-FD44-478C-AA97-E973737A4BC9}" srcOrd="5" destOrd="0" presId="urn:microsoft.com/office/officeart/2005/8/layout/cycle1"/>
    <dgm:cxn modelId="{FC8B15F2-C901-43F0-86BB-E59474A74A8E}" type="presParOf" srcId="{0CB986A3-647C-4EA5-B00D-18362E51EB88}" destId="{3A503E8B-28B6-4931-804E-F2027949049A}" srcOrd="6" destOrd="0" presId="urn:microsoft.com/office/officeart/2005/8/layout/cycle1"/>
    <dgm:cxn modelId="{65EB1D62-64CE-4A63-AF16-D0570E10F1AE}" type="presParOf" srcId="{0CB986A3-647C-4EA5-B00D-18362E51EB88}" destId="{24E0D293-F00D-41A0-91BB-DEAE713276E1}" srcOrd="7" destOrd="0" presId="urn:microsoft.com/office/officeart/2005/8/layout/cycle1"/>
    <dgm:cxn modelId="{549428FC-94BA-4A4F-9DBD-B02BFAE1EF5A}" type="presParOf" srcId="{0CB986A3-647C-4EA5-B00D-18362E51EB88}" destId="{F12C7D93-EFAC-4A4E-A88B-D649A3D9FEDF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10CBCF-54D2-430C-A825-1DF8B10FBB5C}" type="doc">
      <dgm:prSet loTypeId="urn:microsoft.com/office/officeart/2005/8/layout/cycle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A19B208E-0A70-4333-BD57-30ED9AAF17E4}">
      <dgm:prSet phldrT="[Texto]" custT="1"/>
      <dgm:spPr/>
      <dgm:t>
        <a:bodyPr/>
        <a:lstStyle/>
        <a:p>
          <a:r>
            <a:rPr lang="en-US" sz="1900" smtClean="0"/>
            <a:t>Negociar Metas</a:t>
          </a:r>
        </a:p>
        <a:p>
          <a:r>
            <a:rPr lang="en-US" sz="1900" smtClean="0"/>
            <a:t>(delegar)</a:t>
          </a:r>
          <a:endParaRPr lang="pt-BR" sz="1900" dirty="0"/>
        </a:p>
      </dgm:t>
    </dgm:pt>
    <dgm:pt modelId="{AB8F8A03-C991-443B-80CA-6CDD811894B2}" type="parTrans" cxnId="{AFAC25E2-AA79-48C9-ACE9-891A1FBC4F87}">
      <dgm:prSet/>
      <dgm:spPr/>
      <dgm:t>
        <a:bodyPr/>
        <a:lstStyle/>
        <a:p>
          <a:endParaRPr lang="pt-BR" sz="1600"/>
        </a:p>
      </dgm:t>
    </dgm:pt>
    <dgm:pt modelId="{28A83295-CDAE-4AEC-BBE5-E632F8FE1A26}" type="sibTrans" cxnId="{AFAC25E2-AA79-48C9-ACE9-891A1FBC4F87}">
      <dgm:prSet/>
      <dgm:spPr/>
      <dgm:t>
        <a:bodyPr/>
        <a:lstStyle/>
        <a:p>
          <a:endParaRPr lang="pt-BR" sz="1600"/>
        </a:p>
      </dgm:t>
    </dgm:pt>
    <dgm:pt modelId="{5F8F82D2-DE32-4A6D-B144-0957F178AFA4}">
      <dgm:prSet phldrT="[Texto]" custT="1"/>
      <dgm:spPr/>
      <dgm:t>
        <a:bodyPr/>
        <a:lstStyle/>
        <a:p>
          <a:r>
            <a:rPr lang="en-US" sz="1900" smtClean="0"/>
            <a:t>Execução e Monitoramento</a:t>
          </a:r>
          <a:endParaRPr lang="pt-BR" sz="1900" dirty="0"/>
        </a:p>
      </dgm:t>
    </dgm:pt>
    <dgm:pt modelId="{314DF860-62A3-4E09-8338-5AFE16E2FB70}" type="parTrans" cxnId="{4596C5BD-0A1C-495C-A227-8E104F638F54}">
      <dgm:prSet/>
      <dgm:spPr/>
      <dgm:t>
        <a:bodyPr/>
        <a:lstStyle/>
        <a:p>
          <a:endParaRPr lang="pt-BR" sz="1600"/>
        </a:p>
      </dgm:t>
    </dgm:pt>
    <dgm:pt modelId="{CFFB1A85-AE5A-4578-A5B7-C47BFFB3598C}" type="sibTrans" cxnId="{4596C5BD-0A1C-495C-A227-8E104F638F54}">
      <dgm:prSet/>
      <dgm:spPr/>
      <dgm:t>
        <a:bodyPr/>
        <a:lstStyle/>
        <a:p>
          <a:endParaRPr lang="pt-BR" sz="1600"/>
        </a:p>
      </dgm:t>
    </dgm:pt>
    <dgm:pt modelId="{42AF7DBC-07E1-4828-86BB-C7468192D1D4}">
      <dgm:prSet phldrT="[Texto]" custT="1"/>
      <dgm:spPr/>
      <dgm:t>
        <a:bodyPr/>
        <a:lstStyle/>
        <a:p>
          <a:r>
            <a:rPr lang="en-US" sz="1900" smtClean="0"/>
            <a:t>Formular Metas</a:t>
          </a:r>
          <a:endParaRPr lang="pt-BR" sz="1900" dirty="0"/>
        </a:p>
      </dgm:t>
    </dgm:pt>
    <dgm:pt modelId="{FDC27263-3A0E-44BA-92A5-FE970919E4AF}" type="parTrans" cxnId="{74A16EFF-61A1-4DD8-A7AF-2FEF2465483D}">
      <dgm:prSet/>
      <dgm:spPr/>
      <dgm:t>
        <a:bodyPr/>
        <a:lstStyle/>
        <a:p>
          <a:endParaRPr lang="pt-BR" sz="1600"/>
        </a:p>
      </dgm:t>
    </dgm:pt>
    <dgm:pt modelId="{51868862-168C-44CD-AFC6-3EFB9C87DED6}" type="sibTrans" cxnId="{74A16EFF-61A1-4DD8-A7AF-2FEF2465483D}">
      <dgm:prSet/>
      <dgm:spPr/>
      <dgm:t>
        <a:bodyPr/>
        <a:lstStyle/>
        <a:p>
          <a:endParaRPr lang="pt-BR" sz="1600"/>
        </a:p>
      </dgm:t>
    </dgm:pt>
    <dgm:pt modelId="{53D3BDE9-DBAA-45D4-8790-26D19947E9A6}">
      <dgm:prSet phldrT="[Texto]" custT="1"/>
      <dgm:spPr/>
      <dgm:t>
        <a:bodyPr/>
        <a:lstStyle/>
        <a:p>
          <a:r>
            <a:rPr lang="en-US" sz="1900" smtClean="0"/>
            <a:t>Avaliação do Desempenho</a:t>
          </a:r>
          <a:endParaRPr lang="en-US" sz="1900" dirty="0" smtClean="0"/>
        </a:p>
      </dgm:t>
    </dgm:pt>
    <dgm:pt modelId="{64D1D042-5130-4C3D-906D-60D86683F9D6}" type="parTrans" cxnId="{B0772176-6876-48D6-985D-3CE512CC247E}">
      <dgm:prSet/>
      <dgm:spPr/>
      <dgm:t>
        <a:bodyPr/>
        <a:lstStyle/>
        <a:p>
          <a:endParaRPr lang="pt-BR" sz="1600"/>
        </a:p>
      </dgm:t>
    </dgm:pt>
    <dgm:pt modelId="{C6BD9611-E7A1-41FA-8C1B-5909DA8F36CB}" type="sibTrans" cxnId="{B0772176-6876-48D6-985D-3CE512CC247E}">
      <dgm:prSet/>
      <dgm:spPr/>
      <dgm:t>
        <a:bodyPr/>
        <a:lstStyle/>
        <a:p>
          <a:endParaRPr lang="pt-BR" sz="1600"/>
        </a:p>
      </dgm:t>
    </dgm:pt>
    <dgm:pt modelId="{6A3A528E-F392-4C6B-B6F4-DA0E6F046658}">
      <dgm:prSet custT="1"/>
      <dgm:spPr/>
      <dgm:t>
        <a:bodyPr/>
        <a:lstStyle/>
        <a:p>
          <a:r>
            <a:rPr lang="en-US" sz="1900" smtClean="0"/>
            <a:t>Feedback</a:t>
          </a:r>
          <a:endParaRPr lang="en-US" sz="1900" dirty="0" smtClean="0"/>
        </a:p>
      </dgm:t>
    </dgm:pt>
    <dgm:pt modelId="{6A8AB518-E28A-423B-B807-3A6D0F22D10F}" type="parTrans" cxnId="{EA1E60B1-FC92-43CE-BFA4-3C8AF06534B4}">
      <dgm:prSet/>
      <dgm:spPr/>
      <dgm:t>
        <a:bodyPr/>
        <a:lstStyle/>
        <a:p>
          <a:endParaRPr lang="pt-BR" sz="1600"/>
        </a:p>
      </dgm:t>
    </dgm:pt>
    <dgm:pt modelId="{E9B83631-8DD6-4857-851F-74BEAEE94818}" type="sibTrans" cxnId="{EA1E60B1-FC92-43CE-BFA4-3C8AF06534B4}">
      <dgm:prSet/>
      <dgm:spPr/>
      <dgm:t>
        <a:bodyPr/>
        <a:lstStyle/>
        <a:p>
          <a:endParaRPr lang="pt-BR" sz="1600"/>
        </a:p>
      </dgm:t>
    </dgm:pt>
    <dgm:pt modelId="{BFD2FB6E-6CFB-4486-ACA8-EE8A2B26F798}" type="pres">
      <dgm:prSet presAssocID="{2F10CBCF-54D2-430C-A825-1DF8B10FBB5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818B238-DDA7-450B-A0A8-12A862BAA249}" type="pres">
      <dgm:prSet presAssocID="{42AF7DBC-07E1-4828-86BB-C7468192D1D4}" presName="node" presStyleLbl="node1" presStyleIdx="0" presStyleCnt="5" custScaleX="149558" custScaleY="1019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C6F6B9-38DB-4F11-B757-1DE9B3A4B491}" type="pres">
      <dgm:prSet presAssocID="{42AF7DBC-07E1-4828-86BB-C7468192D1D4}" presName="spNode" presStyleCnt="0"/>
      <dgm:spPr/>
    </dgm:pt>
    <dgm:pt modelId="{E3B8E101-3781-487E-8C2B-3C02BE0ECB9F}" type="pres">
      <dgm:prSet presAssocID="{51868862-168C-44CD-AFC6-3EFB9C87DED6}" presName="sibTrans" presStyleLbl="sibTrans1D1" presStyleIdx="0" presStyleCnt="5"/>
      <dgm:spPr/>
      <dgm:t>
        <a:bodyPr/>
        <a:lstStyle/>
        <a:p>
          <a:endParaRPr lang="pt-BR"/>
        </a:p>
      </dgm:t>
    </dgm:pt>
    <dgm:pt modelId="{4B0FC958-C120-465D-BDC4-9037FF29B075}" type="pres">
      <dgm:prSet presAssocID="{A19B208E-0A70-4333-BD57-30ED9AAF17E4}" presName="node" presStyleLbl="node1" presStyleIdx="1" presStyleCnt="5" custScaleX="149558" custScaleY="1019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67CCAA-E65D-430A-BDB6-D55BF7831DCE}" type="pres">
      <dgm:prSet presAssocID="{A19B208E-0A70-4333-BD57-30ED9AAF17E4}" presName="spNode" presStyleCnt="0"/>
      <dgm:spPr/>
    </dgm:pt>
    <dgm:pt modelId="{33EE1D59-6322-41A8-B7AD-5CBF69BED200}" type="pres">
      <dgm:prSet presAssocID="{28A83295-CDAE-4AEC-BBE5-E632F8FE1A26}" presName="sibTrans" presStyleLbl="sibTrans1D1" presStyleIdx="1" presStyleCnt="5"/>
      <dgm:spPr/>
      <dgm:t>
        <a:bodyPr/>
        <a:lstStyle/>
        <a:p>
          <a:endParaRPr lang="pt-BR"/>
        </a:p>
      </dgm:t>
    </dgm:pt>
    <dgm:pt modelId="{51E0E1E9-54BA-43BB-A040-9AA677FF5C2E}" type="pres">
      <dgm:prSet presAssocID="{5F8F82D2-DE32-4A6D-B144-0957F178AFA4}" presName="node" presStyleLbl="node1" presStyleIdx="2" presStyleCnt="5" custScaleX="149558" custScaleY="101904" custRadScaleRad="102317" custRadScaleInc="-522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70ECEE-4A8F-4F05-BBA8-25A573E32C7F}" type="pres">
      <dgm:prSet presAssocID="{5F8F82D2-DE32-4A6D-B144-0957F178AFA4}" presName="spNode" presStyleCnt="0"/>
      <dgm:spPr/>
    </dgm:pt>
    <dgm:pt modelId="{FC2558C8-4DED-41EB-BB7F-43EC0167AF2A}" type="pres">
      <dgm:prSet presAssocID="{CFFB1A85-AE5A-4578-A5B7-C47BFFB3598C}" presName="sibTrans" presStyleLbl="sibTrans1D1" presStyleIdx="2" presStyleCnt="5"/>
      <dgm:spPr/>
      <dgm:t>
        <a:bodyPr/>
        <a:lstStyle/>
        <a:p>
          <a:endParaRPr lang="pt-BR"/>
        </a:p>
      </dgm:t>
    </dgm:pt>
    <dgm:pt modelId="{E437D9ED-61FE-4AB8-9025-37B0894EA366}" type="pres">
      <dgm:prSet presAssocID="{53D3BDE9-DBAA-45D4-8790-26D19947E9A6}" presName="node" presStyleLbl="node1" presStyleIdx="3" presStyleCnt="5" custScaleX="149558" custScaleY="101904" custRadScaleRad="103083" custRadScaleInc="502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871C76-4345-478A-BECA-1F15820BF4E4}" type="pres">
      <dgm:prSet presAssocID="{53D3BDE9-DBAA-45D4-8790-26D19947E9A6}" presName="spNode" presStyleCnt="0"/>
      <dgm:spPr/>
    </dgm:pt>
    <dgm:pt modelId="{0E660981-3E4C-491D-AA27-B23DB472AF1F}" type="pres">
      <dgm:prSet presAssocID="{C6BD9611-E7A1-41FA-8C1B-5909DA8F36CB}" presName="sibTrans" presStyleLbl="sibTrans1D1" presStyleIdx="3" presStyleCnt="5"/>
      <dgm:spPr/>
      <dgm:t>
        <a:bodyPr/>
        <a:lstStyle/>
        <a:p>
          <a:endParaRPr lang="pt-BR"/>
        </a:p>
      </dgm:t>
    </dgm:pt>
    <dgm:pt modelId="{EB2CBBEE-55EE-4A53-8A26-A638BC42FC01}" type="pres">
      <dgm:prSet presAssocID="{6A3A528E-F392-4C6B-B6F4-DA0E6F046658}" presName="node" presStyleLbl="node1" presStyleIdx="4" presStyleCnt="5" custScaleX="149558" custScaleY="1019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FB61D1-DB35-4818-A94E-EC7F07424710}" type="pres">
      <dgm:prSet presAssocID="{6A3A528E-F392-4C6B-B6F4-DA0E6F046658}" presName="spNode" presStyleCnt="0"/>
      <dgm:spPr/>
    </dgm:pt>
    <dgm:pt modelId="{F25FCCA2-5321-4069-95E4-20E60646AF98}" type="pres">
      <dgm:prSet presAssocID="{E9B83631-8DD6-4857-851F-74BEAEE94818}" presName="sibTrans" presStyleLbl="sibTrans1D1" presStyleIdx="4" presStyleCnt="5"/>
      <dgm:spPr/>
      <dgm:t>
        <a:bodyPr/>
        <a:lstStyle/>
        <a:p>
          <a:endParaRPr lang="pt-BR"/>
        </a:p>
      </dgm:t>
    </dgm:pt>
  </dgm:ptLst>
  <dgm:cxnLst>
    <dgm:cxn modelId="{74A16EFF-61A1-4DD8-A7AF-2FEF2465483D}" srcId="{2F10CBCF-54D2-430C-A825-1DF8B10FBB5C}" destId="{42AF7DBC-07E1-4828-86BB-C7468192D1D4}" srcOrd="0" destOrd="0" parTransId="{FDC27263-3A0E-44BA-92A5-FE970919E4AF}" sibTransId="{51868862-168C-44CD-AFC6-3EFB9C87DED6}"/>
    <dgm:cxn modelId="{CD37071C-76E0-4828-9262-584F73E88BEB}" type="presOf" srcId="{28A83295-CDAE-4AEC-BBE5-E632F8FE1A26}" destId="{33EE1D59-6322-41A8-B7AD-5CBF69BED200}" srcOrd="0" destOrd="0" presId="urn:microsoft.com/office/officeart/2005/8/layout/cycle5"/>
    <dgm:cxn modelId="{474A45A6-0358-43A6-8963-B676B649E4EE}" type="presOf" srcId="{CFFB1A85-AE5A-4578-A5B7-C47BFFB3598C}" destId="{FC2558C8-4DED-41EB-BB7F-43EC0167AF2A}" srcOrd="0" destOrd="0" presId="urn:microsoft.com/office/officeart/2005/8/layout/cycle5"/>
    <dgm:cxn modelId="{4596C5BD-0A1C-495C-A227-8E104F638F54}" srcId="{2F10CBCF-54D2-430C-A825-1DF8B10FBB5C}" destId="{5F8F82D2-DE32-4A6D-B144-0957F178AFA4}" srcOrd="2" destOrd="0" parTransId="{314DF860-62A3-4E09-8338-5AFE16E2FB70}" sibTransId="{CFFB1A85-AE5A-4578-A5B7-C47BFFB3598C}"/>
    <dgm:cxn modelId="{A30EDCF1-3627-405E-8101-15D4FDBF69C2}" type="presOf" srcId="{A19B208E-0A70-4333-BD57-30ED9AAF17E4}" destId="{4B0FC958-C120-465D-BDC4-9037FF29B075}" srcOrd="0" destOrd="0" presId="urn:microsoft.com/office/officeart/2005/8/layout/cycle5"/>
    <dgm:cxn modelId="{107D393B-86C6-4C45-9882-6A7E1A3C729B}" type="presOf" srcId="{C6BD9611-E7A1-41FA-8C1B-5909DA8F36CB}" destId="{0E660981-3E4C-491D-AA27-B23DB472AF1F}" srcOrd="0" destOrd="0" presId="urn:microsoft.com/office/officeart/2005/8/layout/cycle5"/>
    <dgm:cxn modelId="{C7A1A533-71D0-45A9-B88F-15008B83B0E1}" type="presOf" srcId="{42AF7DBC-07E1-4828-86BB-C7468192D1D4}" destId="{D818B238-DDA7-450B-A0A8-12A862BAA249}" srcOrd="0" destOrd="0" presId="urn:microsoft.com/office/officeart/2005/8/layout/cycle5"/>
    <dgm:cxn modelId="{B0772176-6876-48D6-985D-3CE512CC247E}" srcId="{2F10CBCF-54D2-430C-A825-1DF8B10FBB5C}" destId="{53D3BDE9-DBAA-45D4-8790-26D19947E9A6}" srcOrd="3" destOrd="0" parTransId="{64D1D042-5130-4C3D-906D-60D86683F9D6}" sibTransId="{C6BD9611-E7A1-41FA-8C1B-5909DA8F36CB}"/>
    <dgm:cxn modelId="{A816A160-8FE6-4E85-9F53-E6FE055675D4}" type="presOf" srcId="{5F8F82D2-DE32-4A6D-B144-0957F178AFA4}" destId="{51E0E1E9-54BA-43BB-A040-9AA677FF5C2E}" srcOrd="0" destOrd="0" presId="urn:microsoft.com/office/officeart/2005/8/layout/cycle5"/>
    <dgm:cxn modelId="{66E17F19-C8B9-4051-910B-51D6C3351A8C}" type="presOf" srcId="{E9B83631-8DD6-4857-851F-74BEAEE94818}" destId="{F25FCCA2-5321-4069-95E4-20E60646AF98}" srcOrd="0" destOrd="0" presId="urn:microsoft.com/office/officeart/2005/8/layout/cycle5"/>
    <dgm:cxn modelId="{4DF88607-E5F0-4C7B-A9B8-9705D1403787}" type="presOf" srcId="{2F10CBCF-54D2-430C-A825-1DF8B10FBB5C}" destId="{BFD2FB6E-6CFB-4486-ACA8-EE8A2B26F798}" srcOrd="0" destOrd="0" presId="urn:microsoft.com/office/officeart/2005/8/layout/cycle5"/>
    <dgm:cxn modelId="{30AFADE7-F4AE-434A-9DA1-6EF0924837C4}" type="presOf" srcId="{53D3BDE9-DBAA-45D4-8790-26D19947E9A6}" destId="{E437D9ED-61FE-4AB8-9025-37B0894EA366}" srcOrd="0" destOrd="0" presId="urn:microsoft.com/office/officeart/2005/8/layout/cycle5"/>
    <dgm:cxn modelId="{368E9CD5-AD1D-404F-98D1-64991D24DD73}" type="presOf" srcId="{51868862-168C-44CD-AFC6-3EFB9C87DED6}" destId="{E3B8E101-3781-487E-8C2B-3C02BE0ECB9F}" srcOrd="0" destOrd="0" presId="urn:microsoft.com/office/officeart/2005/8/layout/cycle5"/>
    <dgm:cxn modelId="{AEC5DF62-245E-4EE3-972F-8D90CA2A0881}" type="presOf" srcId="{6A3A528E-F392-4C6B-B6F4-DA0E6F046658}" destId="{EB2CBBEE-55EE-4A53-8A26-A638BC42FC01}" srcOrd="0" destOrd="0" presId="urn:microsoft.com/office/officeart/2005/8/layout/cycle5"/>
    <dgm:cxn modelId="{EA1E60B1-FC92-43CE-BFA4-3C8AF06534B4}" srcId="{2F10CBCF-54D2-430C-A825-1DF8B10FBB5C}" destId="{6A3A528E-F392-4C6B-B6F4-DA0E6F046658}" srcOrd="4" destOrd="0" parTransId="{6A8AB518-E28A-423B-B807-3A6D0F22D10F}" sibTransId="{E9B83631-8DD6-4857-851F-74BEAEE94818}"/>
    <dgm:cxn modelId="{AFAC25E2-AA79-48C9-ACE9-891A1FBC4F87}" srcId="{2F10CBCF-54D2-430C-A825-1DF8B10FBB5C}" destId="{A19B208E-0A70-4333-BD57-30ED9AAF17E4}" srcOrd="1" destOrd="0" parTransId="{AB8F8A03-C991-443B-80CA-6CDD811894B2}" sibTransId="{28A83295-CDAE-4AEC-BBE5-E632F8FE1A26}"/>
    <dgm:cxn modelId="{3F72760B-946C-4652-8021-0C7A5849D138}" type="presParOf" srcId="{BFD2FB6E-6CFB-4486-ACA8-EE8A2B26F798}" destId="{D818B238-DDA7-450B-A0A8-12A862BAA249}" srcOrd="0" destOrd="0" presId="urn:microsoft.com/office/officeart/2005/8/layout/cycle5"/>
    <dgm:cxn modelId="{5C7B95BD-EFD7-4C85-9422-B737F0408808}" type="presParOf" srcId="{BFD2FB6E-6CFB-4486-ACA8-EE8A2B26F798}" destId="{19C6F6B9-38DB-4F11-B757-1DE9B3A4B491}" srcOrd="1" destOrd="0" presId="urn:microsoft.com/office/officeart/2005/8/layout/cycle5"/>
    <dgm:cxn modelId="{521F346B-47D7-4E1F-8B72-3BE90157BB2D}" type="presParOf" srcId="{BFD2FB6E-6CFB-4486-ACA8-EE8A2B26F798}" destId="{E3B8E101-3781-487E-8C2B-3C02BE0ECB9F}" srcOrd="2" destOrd="0" presId="urn:microsoft.com/office/officeart/2005/8/layout/cycle5"/>
    <dgm:cxn modelId="{4B03C57E-61D5-4003-BE1E-167C2848BABF}" type="presParOf" srcId="{BFD2FB6E-6CFB-4486-ACA8-EE8A2B26F798}" destId="{4B0FC958-C120-465D-BDC4-9037FF29B075}" srcOrd="3" destOrd="0" presId="urn:microsoft.com/office/officeart/2005/8/layout/cycle5"/>
    <dgm:cxn modelId="{8A1038B0-9A6D-438A-90E3-85196C149D8B}" type="presParOf" srcId="{BFD2FB6E-6CFB-4486-ACA8-EE8A2B26F798}" destId="{B367CCAA-E65D-430A-BDB6-D55BF7831DCE}" srcOrd="4" destOrd="0" presId="urn:microsoft.com/office/officeart/2005/8/layout/cycle5"/>
    <dgm:cxn modelId="{17165CF9-3AE9-490E-A199-DD05CA27837C}" type="presParOf" srcId="{BFD2FB6E-6CFB-4486-ACA8-EE8A2B26F798}" destId="{33EE1D59-6322-41A8-B7AD-5CBF69BED200}" srcOrd="5" destOrd="0" presId="urn:microsoft.com/office/officeart/2005/8/layout/cycle5"/>
    <dgm:cxn modelId="{AF5E74F6-6836-4403-B4CA-9226AF5F2D91}" type="presParOf" srcId="{BFD2FB6E-6CFB-4486-ACA8-EE8A2B26F798}" destId="{51E0E1E9-54BA-43BB-A040-9AA677FF5C2E}" srcOrd="6" destOrd="0" presId="urn:microsoft.com/office/officeart/2005/8/layout/cycle5"/>
    <dgm:cxn modelId="{C5129862-6A39-416E-B1D0-12E6C6FFE417}" type="presParOf" srcId="{BFD2FB6E-6CFB-4486-ACA8-EE8A2B26F798}" destId="{D270ECEE-4A8F-4F05-BBA8-25A573E32C7F}" srcOrd="7" destOrd="0" presId="urn:microsoft.com/office/officeart/2005/8/layout/cycle5"/>
    <dgm:cxn modelId="{EDEB2D9A-96E2-46DA-A40D-54CFA6B69413}" type="presParOf" srcId="{BFD2FB6E-6CFB-4486-ACA8-EE8A2B26F798}" destId="{FC2558C8-4DED-41EB-BB7F-43EC0167AF2A}" srcOrd="8" destOrd="0" presId="urn:microsoft.com/office/officeart/2005/8/layout/cycle5"/>
    <dgm:cxn modelId="{4E9A3031-DF9F-4BAF-9892-C88C960D8663}" type="presParOf" srcId="{BFD2FB6E-6CFB-4486-ACA8-EE8A2B26F798}" destId="{E437D9ED-61FE-4AB8-9025-37B0894EA366}" srcOrd="9" destOrd="0" presId="urn:microsoft.com/office/officeart/2005/8/layout/cycle5"/>
    <dgm:cxn modelId="{812B5F89-D068-4A47-A0C1-E7E6EC5CB52B}" type="presParOf" srcId="{BFD2FB6E-6CFB-4486-ACA8-EE8A2B26F798}" destId="{DE871C76-4345-478A-BECA-1F15820BF4E4}" srcOrd="10" destOrd="0" presId="urn:microsoft.com/office/officeart/2005/8/layout/cycle5"/>
    <dgm:cxn modelId="{709524E8-A5AA-4086-AE37-6379C0235604}" type="presParOf" srcId="{BFD2FB6E-6CFB-4486-ACA8-EE8A2B26F798}" destId="{0E660981-3E4C-491D-AA27-B23DB472AF1F}" srcOrd="11" destOrd="0" presId="urn:microsoft.com/office/officeart/2005/8/layout/cycle5"/>
    <dgm:cxn modelId="{70987E30-37D4-4BE8-9B01-968953F259B3}" type="presParOf" srcId="{BFD2FB6E-6CFB-4486-ACA8-EE8A2B26F798}" destId="{EB2CBBEE-55EE-4A53-8A26-A638BC42FC01}" srcOrd="12" destOrd="0" presId="urn:microsoft.com/office/officeart/2005/8/layout/cycle5"/>
    <dgm:cxn modelId="{87336B52-B13C-4349-B398-5DE59AA56FB9}" type="presParOf" srcId="{BFD2FB6E-6CFB-4486-ACA8-EE8A2B26F798}" destId="{91FB61D1-DB35-4818-A94E-EC7F07424710}" srcOrd="13" destOrd="0" presId="urn:microsoft.com/office/officeart/2005/8/layout/cycle5"/>
    <dgm:cxn modelId="{00BDC0FE-7079-47AA-AEBB-63CD4254154D}" type="presParOf" srcId="{BFD2FB6E-6CFB-4486-ACA8-EE8A2B26F798}" destId="{F25FCCA2-5321-4069-95E4-20E60646AF9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B7ACA9-33DF-482B-9E48-FF288FBD7DC8}" type="doc">
      <dgm:prSet loTypeId="urn:microsoft.com/office/officeart/2005/8/layout/hProcess4" loCatId="process" qsTypeId="urn:microsoft.com/office/officeart/2005/8/quickstyle/simple1" qsCatId="simple" csTypeId="urn:microsoft.com/office/officeart/2005/8/colors/accent5_2" csCatId="accent5" phldr="1"/>
      <dgm:spPr/>
    </dgm:pt>
    <dgm:pt modelId="{B30EFFAF-22E0-4399-AF16-43D792C9D69F}">
      <dgm:prSet phldrT="[Texto]"/>
      <dgm:spPr/>
      <dgm:t>
        <a:bodyPr/>
        <a:lstStyle/>
        <a:p>
          <a:r>
            <a:rPr lang="pt-BR" dirty="0" smtClean="0"/>
            <a:t>Planejamento</a:t>
          </a:r>
          <a:endParaRPr lang="pt-BR" dirty="0"/>
        </a:p>
      </dgm:t>
    </dgm:pt>
    <dgm:pt modelId="{9EB1C7E4-F5C7-498D-9516-1285784A771C}" type="parTrans" cxnId="{C75F70C6-531F-4676-B957-22F2BDB4FDC0}">
      <dgm:prSet/>
      <dgm:spPr/>
      <dgm:t>
        <a:bodyPr/>
        <a:lstStyle/>
        <a:p>
          <a:endParaRPr lang="pt-BR"/>
        </a:p>
      </dgm:t>
    </dgm:pt>
    <dgm:pt modelId="{8E9F1EBE-021C-4C20-8079-5F6A45348895}" type="sibTrans" cxnId="{C75F70C6-531F-4676-B957-22F2BDB4FDC0}">
      <dgm:prSet/>
      <dgm:spPr/>
      <dgm:t>
        <a:bodyPr/>
        <a:lstStyle/>
        <a:p>
          <a:endParaRPr lang="pt-BR"/>
        </a:p>
      </dgm:t>
    </dgm:pt>
    <dgm:pt modelId="{FF4833B5-2F34-49E0-B241-E24ACD9C57CE}">
      <dgm:prSet phldrT="[Texto]"/>
      <dgm:spPr/>
      <dgm:t>
        <a:bodyPr/>
        <a:lstStyle/>
        <a:p>
          <a:r>
            <a:rPr lang="pt-BR" dirty="0" smtClean="0"/>
            <a:t>Acompanhamento</a:t>
          </a:r>
          <a:endParaRPr lang="pt-BR" dirty="0"/>
        </a:p>
      </dgm:t>
    </dgm:pt>
    <dgm:pt modelId="{3C70D948-B937-42B1-AC50-6E8E4A28CD34}" type="parTrans" cxnId="{3F5704FB-C050-41BE-ACF1-1DA3E3B0987C}">
      <dgm:prSet/>
      <dgm:spPr/>
      <dgm:t>
        <a:bodyPr/>
        <a:lstStyle/>
        <a:p>
          <a:endParaRPr lang="pt-BR"/>
        </a:p>
      </dgm:t>
    </dgm:pt>
    <dgm:pt modelId="{A1402FB7-29F4-45FC-8344-5A61536CFCA6}" type="sibTrans" cxnId="{3F5704FB-C050-41BE-ACF1-1DA3E3B0987C}">
      <dgm:prSet/>
      <dgm:spPr/>
      <dgm:t>
        <a:bodyPr/>
        <a:lstStyle/>
        <a:p>
          <a:endParaRPr lang="pt-BR"/>
        </a:p>
      </dgm:t>
    </dgm:pt>
    <dgm:pt modelId="{87A71B38-4A42-498D-B8C6-975559078764}">
      <dgm:prSet phldrT="[Texto]"/>
      <dgm:spPr/>
      <dgm:t>
        <a:bodyPr/>
        <a:lstStyle/>
        <a:p>
          <a:r>
            <a:rPr lang="pt-BR" dirty="0" smtClean="0"/>
            <a:t>Formalização</a:t>
          </a:r>
          <a:endParaRPr lang="pt-BR" dirty="0"/>
        </a:p>
      </dgm:t>
    </dgm:pt>
    <dgm:pt modelId="{6EB0BD10-05F8-4CFD-A4C7-C3B1FF830FD1}" type="parTrans" cxnId="{780D3322-5AB0-4DA3-9639-A82CB9703D0B}">
      <dgm:prSet/>
      <dgm:spPr/>
      <dgm:t>
        <a:bodyPr/>
        <a:lstStyle/>
        <a:p>
          <a:endParaRPr lang="pt-BR"/>
        </a:p>
      </dgm:t>
    </dgm:pt>
    <dgm:pt modelId="{4122B220-B560-4458-ACC2-9ED0E3B3F147}" type="sibTrans" cxnId="{780D3322-5AB0-4DA3-9639-A82CB9703D0B}">
      <dgm:prSet/>
      <dgm:spPr/>
      <dgm:t>
        <a:bodyPr/>
        <a:lstStyle/>
        <a:p>
          <a:endParaRPr lang="pt-BR"/>
        </a:p>
      </dgm:t>
    </dgm:pt>
    <dgm:pt modelId="{2A35A754-6294-4FEB-A4A9-4D60D1E4D61A}">
      <dgm:prSet phldrT="[Texto]"/>
      <dgm:spPr/>
      <dgm:t>
        <a:bodyPr/>
        <a:lstStyle/>
        <a:p>
          <a:r>
            <a:rPr lang="pt-BR" dirty="0" smtClean="0"/>
            <a:t>Elaboração de acordos individuais de trabalho</a:t>
          </a:r>
          <a:endParaRPr lang="pt-BR" dirty="0"/>
        </a:p>
      </dgm:t>
    </dgm:pt>
    <dgm:pt modelId="{F1D9E9E9-3344-47AE-924F-369E8D40F2CE}" type="parTrans" cxnId="{9EEB27E8-D715-4502-9A5B-EDCF15EA0383}">
      <dgm:prSet/>
      <dgm:spPr/>
      <dgm:t>
        <a:bodyPr/>
        <a:lstStyle/>
        <a:p>
          <a:endParaRPr lang="pt-BR"/>
        </a:p>
      </dgm:t>
    </dgm:pt>
    <dgm:pt modelId="{17D02993-2773-4E9C-86DC-D359A3CBDFC0}" type="sibTrans" cxnId="{9EEB27E8-D715-4502-9A5B-EDCF15EA0383}">
      <dgm:prSet/>
      <dgm:spPr/>
      <dgm:t>
        <a:bodyPr/>
        <a:lstStyle/>
        <a:p>
          <a:endParaRPr lang="pt-BR"/>
        </a:p>
      </dgm:t>
    </dgm:pt>
    <dgm:pt modelId="{B169333C-7489-4546-B630-991129BD520B}">
      <dgm:prSet phldrT="[Texto]"/>
      <dgm:spPr/>
      <dgm:t>
        <a:bodyPr/>
        <a:lstStyle/>
        <a:p>
          <a:r>
            <a:rPr lang="pt-BR" i="1" dirty="0" smtClean="0"/>
            <a:t>Status</a:t>
          </a:r>
          <a:r>
            <a:rPr lang="pt-BR" dirty="0" smtClean="0"/>
            <a:t> das ações previstas na etapa anterior</a:t>
          </a:r>
          <a:endParaRPr lang="pt-BR" dirty="0"/>
        </a:p>
      </dgm:t>
    </dgm:pt>
    <dgm:pt modelId="{49F7462F-0617-47FB-8975-70B3961BD3A9}" type="parTrans" cxnId="{07C80BA9-B611-4AA5-A4DD-91B8114E705B}">
      <dgm:prSet/>
      <dgm:spPr/>
      <dgm:t>
        <a:bodyPr/>
        <a:lstStyle/>
        <a:p>
          <a:endParaRPr lang="pt-BR"/>
        </a:p>
      </dgm:t>
    </dgm:pt>
    <dgm:pt modelId="{9552F0EB-2172-45F7-955E-5924E7AB8C69}" type="sibTrans" cxnId="{07C80BA9-B611-4AA5-A4DD-91B8114E705B}">
      <dgm:prSet/>
      <dgm:spPr/>
      <dgm:t>
        <a:bodyPr/>
        <a:lstStyle/>
        <a:p>
          <a:endParaRPr lang="pt-BR"/>
        </a:p>
      </dgm:t>
    </dgm:pt>
    <dgm:pt modelId="{AC30D3EA-DC8D-42ED-925D-A0DAB6B8CB6B}">
      <dgm:prSet phldrT="[Texto]"/>
      <dgm:spPr/>
      <dgm:t>
        <a:bodyPr/>
        <a:lstStyle/>
        <a:p>
          <a:r>
            <a:rPr lang="pt-BR" dirty="0" smtClean="0"/>
            <a:t>Definição de metas de resultado setorial</a:t>
          </a:r>
          <a:endParaRPr lang="pt-BR" dirty="0"/>
        </a:p>
      </dgm:t>
    </dgm:pt>
    <dgm:pt modelId="{A40A65B8-9FD8-4022-98C4-ABB81538E78C}" type="parTrans" cxnId="{76893E7B-80F3-49C8-8B87-DC93D7C4BB41}">
      <dgm:prSet/>
      <dgm:spPr/>
      <dgm:t>
        <a:bodyPr/>
        <a:lstStyle/>
        <a:p>
          <a:endParaRPr lang="pt-BR"/>
        </a:p>
      </dgm:t>
    </dgm:pt>
    <dgm:pt modelId="{A82AC46A-0A86-41FF-B07F-3260EA053FB6}" type="sibTrans" cxnId="{76893E7B-80F3-49C8-8B87-DC93D7C4BB41}">
      <dgm:prSet/>
      <dgm:spPr/>
      <dgm:t>
        <a:bodyPr/>
        <a:lstStyle/>
        <a:p>
          <a:endParaRPr lang="pt-BR"/>
        </a:p>
      </dgm:t>
    </dgm:pt>
    <dgm:pt modelId="{38AD3F24-D490-42D2-8AF6-577A3F54C071}">
      <dgm:prSet phldrT="[Texto]"/>
      <dgm:spPr/>
      <dgm:t>
        <a:bodyPr/>
        <a:lstStyle/>
        <a:p>
          <a:r>
            <a:rPr lang="pt-BR" dirty="0" smtClean="0"/>
            <a:t>Registros parciais do desempenho individual</a:t>
          </a:r>
          <a:endParaRPr lang="pt-BR" dirty="0"/>
        </a:p>
      </dgm:t>
    </dgm:pt>
    <dgm:pt modelId="{FDFE0565-55A7-4EB8-B384-8FFB22D39890}" type="parTrans" cxnId="{F5D197A0-1822-4809-B157-60B8A182C4FE}">
      <dgm:prSet/>
      <dgm:spPr/>
      <dgm:t>
        <a:bodyPr/>
        <a:lstStyle/>
        <a:p>
          <a:endParaRPr lang="pt-BR"/>
        </a:p>
      </dgm:t>
    </dgm:pt>
    <dgm:pt modelId="{3670139E-A234-4D8B-8B5E-2A1922649AD4}" type="sibTrans" cxnId="{F5D197A0-1822-4809-B157-60B8A182C4FE}">
      <dgm:prSet/>
      <dgm:spPr/>
      <dgm:t>
        <a:bodyPr/>
        <a:lstStyle/>
        <a:p>
          <a:endParaRPr lang="pt-BR"/>
        </a:p>
      </dgm:t>
    </dgm:pt>
    <dgm:pt modelId="{93D011F1-3CAA-45DD-8FCF-97463F39DBDF}">
      <dgm:prSet phldrT="[Texto]"/>
      <dgm:spPr/>
      <dgm:t>
        <a:bodyPr/>
        <a:lstStyle/>
        <a:p>
          <a:r>
            <a:rPr lang="pt-BR" dirty="0" smtClean="0"/>
            <a:t>Avaliação do desempenho apresentado por cada servidor no sistema informatizado.</a:t>
          </a:r>
          <a:endParaRPr lang="pt-BR" dirty="0"/>
        </a:p>
      </dgm:t>
    </dgm:pt>
    <dgm:pt modelId="{B1BFBDA8-BB22-4C83-B752-9F89DA570263}" type="parTrans" cxnId="{8099F9C0-C566-428E-8D94-CA7CC61027CD}">
      <dgm:prSet/>
      <dgm:spPr/>
      <dgm:t>
        <a:bodyPr/>
        <a:lstStyle/>
        <a:p>
          <a:endParaRPr lang="pt-BR"/>
        </a:p>
      </dgm:t>
    </dgm:pt>
    <dgm:pt modelId="{E23F0128-060D-43B8-8B0A-EF3BE1F897EB}" type="sibTrans" cxnId="{8099F9C0-C566-428E-8D94-CA7CC61027CD}">
      <dgm:prSet/>
      <dgm:spPr/>
      <dgm:t>
        <a:bodyPr/>
        <a:lstStyle/>
        <a:p>
          <a:endParaRPr lang="pt-BR"/>
        </a:p>
      </dgm:t>
    </dgm:pt>
    <dgm:pt modelId="{E201D211-0E60-49D8-8848-FD2EC102F081}" type="pres">
      <dgm:prSet presAssocID="{58B7ACA9-33DF-482B-9E48-FF288FBD7DC8}" presName="Name0" presStyleCnt="0">
        <dgm:presLayoutVars>
          <dgm:dir/>
          <dgm:animLvl val="lvl"/>
          <dgm:resizeHandles val="exact"/>
        </dgm:presLayoutVars>
      </dgm:prSet>
      <dgm:spPr/>
    </dgm:pt>
    <dgm:pt modelId="{B68D5CD1-DCF8-4058-ABB4-17AC903AB349}" type="pres">
      <dgm:prSet presAssocID="{58B7ACA9-33DF-482B-9E48-FF288FBD7DC8}" presName="tSp" presStyleCnt="0"/>
      <dgm:spPr/>
    </dgm:pt>
    <dgm:pt modelId="{FB8BF2EB-74BD-4634-AC55-ED69BDBFD720}" type="pres">
      <dgm:prSet presAssocID="{58B7ACA9-33DF-482B-9E48-FF288FBD7DC8}" presName="bSp" presStyleCnt="0"/>
      <dgm:spPr/>
    </dgm:pt>
    <dgm:pt modelId="{E42744A0-EF56-4AA8-AA02-230D71357BB4}" type="pres">
      <dgm:prSet presAssocID="{58B7ACA9-33DF-482B-9E48-FF288FBD7DC8}" presName="process" presStyleCnt="0"/>
      <dgm:spPr/>
    </dgm:pt>
    <dgm:pt modelId="{67F181E3-5EDF-4531-AA25-E7CAC1CB58DA}" type="pres">
      <dgm:prSet presAssocID="{B30EFFAF-22E0-4399-AF16-43D792C9D69F}" presName="composite1" presStyleCnt="0"/>
      <dgm:spPr/>
    </dgm:pt>
    <dgm:pt modelId="{72D0992B-9C6B-40AB-8DF7-4A9BA2C6D5FF}" type="pres">
      <dgm:prSet presAssocID="{B30EFFAF-22E0-4399-AF16-43D792C9D69F}" presName="dummyNode1" presStyleLbl="node1" presStyleIdx="0" presStyleCnt="3"/>
      <dgm:spPr/>
    </dgm:pt>
    <dgm:pt modelId="{B971100E-C59C-46D9-98D6-E819F3C61629}" type="pres">
      <dgm:prSet presAssocID="{B30EFFAF-22E0-4399-AF16-43D792C9D69F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606744-E073-4E36-8963-EA3E7322C9C9}" type="pres">
      <dgm:prSet presAssocID="{B30EFFAF-22E0-4399-AF16-43D792C9D69F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2E765C7-9D9F-4F24-9F2A-A49895FF9CFD}" type="pres">
      <dgm:prSet presAssocID="{B30EFFAF-22E0-4399-AF16-43D792C9D69F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21A80FF-8C4E-43E3-A019-F8CDDFA855A3}" type="pres">
      <dgm:prSet presAssocID="{B30EFFAF-22E0-4399-AF16-43D792C9D69F}" presName="connSite1" presStyleCnt="0"/>
      <dgm:spPr/>
    </dgm:pt>
    <dgm:pt modelId="{06756920-EBC4-4174-804E-731965BCE3D6}" type="pres">
      <dgm:prSet presAssocID="{8E9F1EBE-021C-4C20-8079-5F6A45348895}" presName="Name9" presStyleLbl="sibTrans2D1" presStyleIdx="0" presStyleCnt="2"/>
      <dgm:spPr/>
      <dgm:t>
        <a:bodyPr/>
        <a:lstStyle/>
        <a:p>
          <a:endParaRPr lang="pt-BR"/>
        </a:p>
      </dgm:t>
    </dgm:pt>
    <dgm:pt modelId="{133229A3-0577-4589-9D14-82617BAA140C}" type="pres">
      <dgm:prSet presAssocID="{FF4833B5-2F34-49E0-B241-E24ACD9C57CE}" presName="composite2" presStyleCnt="0"/>
      <dgm:spPr/>
    </dgm:pt>
    <dgm:pt modelId="{244DB2F9-8CF4-402B-A0CF-AA924E3D9050}" type="pres">
      <dgm:prSet presAssocID="{FF4833B5-2F34-49E0-B241-E24ACD9C57CE}" presName="dummyNode2" presStyleLbl="node1" presStyleIdx="0" presStyleCnt="3"/>
      <dgm:spPr/>
    </dgm:pt>
    <dgm:pt modelId="{969A39CA-BED6-4AFA-BF4D-6CA9DB23CBEC}" type="pres">
      <dgm:prSet presAssocID="{FF4833B5-2F34-49E0-B241-E24ACD9C57CE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7A0CED-0FDF-44D7-808F-C3AD82DA60BA}" type="pres">
      <dgm:prSet presAssocID="{FF4833B5-2F34-49E0-B241-E24ACD9C57C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D3FED2-222C-48B3-84FE-806825793E40}" type="pres">
      <dgm:prSet presAssocID="{FF4833B5-2F34-49E0-B241-E24ACD9C57C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F24D88-25B3-4A7E-B74E-3CE8807DDD70}" type="pres">
      <dgm:prSet presAssocID="{FF4833B5-2F34-49E0-B241-E24ACD9C57CE}" presName="connSite2" presStyleCnt="0"/>
      <dgm:spPr/>
    </dgm:pt>
    <dgm:pt modelId="{562137D1-BA48-4E41-BB59-1713EBD2E360}" type="pres">
      <dgm:prSet presAssocID="{A1402FB7-29F4-45FC-8344-5A61536CFCA6}" presName="Name18" presStyleLbl="sibTrans2D1" presStyleIdx="1" presStyleCnt="2"/>
      <dgm:spPr/>
      <dgm:t>
        <a:bodyPr/>
        <a:lstStyle/>
        <a:p>
          <a:endParaRPr lang="pt-BR"/>
        </a:p>
      </dgm:t>
    </dgm:pt>
    <dgm:pt modelId="{63353842-C4E9-498F-95C4-66470DA0E5CB}" type="pres">
      <dgm:prSet presAssocID="{87A71B38-4A42-498D-B8C6-975559078764}" presName="composite1" presStyleCnt="0"/>
      <dgm:spPr/>
    </dgm:pt>
    <dgm:pt modelId="{83A6DB04-892E-4C48-AB26-34B3712D788D}" type="pres">
      <dgm:prSet presAssocID="{87A71B38-4A42-498D-B8C6-975559078764}" presName="dummyNode1" presStyleLbl="node1" presStyleIdx="1" presStyleCnt="3"/>
      <dgm:spPr/>
    </dgm:pt>
    <dgm:pt modelId="{CCDA59BA-03D6-4C18-B133-890FE0C7F158}" type="pres">
      <dgm:prSet presAssocID="{87A71B38-4A42-498D-B8C6-975559078764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AFA229-E7BB-4090-829A-A43F06BE1A40}" type="pres">
      <dgm:prSet presAssocID="{87A71B38-4A42-498D-B8C6-97555907876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03490E-46E8-4E17-A0AE-9A70658F4E7B}" type="pres">
      <dgm:prSet presAssocID="{87A71B38-4A42-498D-B8C6-975559078764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48799A-3114-47BE-816B-1A34D372B743}" type="pres">
      <dgm:prSet presAssocID="{87A71B38-4A42-498D-B8C6-975559078764}" presName="connSite1" presStyleCnt="0"/>
      <dgm:spPr/>
    </dgm:pt>
  </dgm:ptLst>
  <dgm:cxnLst>
    <dgm:cxn modelId="{65DB4DBB-FFCB-45AE-8948-ADCED9BA3C09}" type="presOf" srcId="{AC30D3EA-DC8D-42ED-925D-A0DAB6B8CB6B}" destId="{FE606744-E073-4E36-8963-EA3E7322C9C9}" srcOrd="1" destOrd="0" presId="urn:microsoft.com/office/officeart/2005/8/layout/hProcess4"/>
    <dgm:cxn modelId="{6E21C06C-9449-447D-B6E7-28569D1D7D72}" type="presOf" srcId="{B169333C-7489-4546-B630-991129BD520B}" destId="{969A39CA-BED6-4AFA-BF4D-6CA9DB23CBEC}" srcOrd="0" destOrd="0" presId="urn:microsoft.com/office/officeart/2005/8/layout/hProcess4"/>
    <dgm:cxn modelId="{FF7ED44A-37B5-416D-98A6-9703F6FAD840}" type="presOf" srcId="{2A35A754-6294-4FEB-A4A9-4D60D1E4D61A}" destId="{FE606744-E073-4E36-8963-EA3E7322C9C9}" srcOrd="1" destOrd="1" presId="urn:microsoft.com/office/officeart/2005/8/layout/hProcess4"/>
    <dgm:cxn modelId="{866AAD19-2B21-4119-B627-D4E4E99A6033}" type="presOf" srcId="{AC30D3EA-DC8D-42ED-925D-A0DAB6B8CB6B}" destId="{B971100E-C59C-46D9-98D6-E819F3C61629}" srcOrd="0" destOrd="0" presId="urn:microsoft.com/office/officeart/2005/8/layout/hProcess4"/>
    <dgm:cxn modelId="{3F5704FB-C050-41BE-ACF1-1DA3E3B0987C}" srcId="{58B7ACA9-33DF-482B-9E48-FF288FBD7DC8}" destId="{FF4833B5-2F34-49E0-B241-E24ACD9C57CE}" srcOrd="1" destOrd="0" parTransId="{3C70D948-B937-42B1-AC50-6E8E4A28CD34}" sibTransId="{A1402FB7-29F4-45FC-8344-5A61536CFCA6}"/>
    <dgm:cxn modelId="{56D447D1-8B54-4406-8CCC-CD48FD9B94BA}" type="presOf" srcId="{B30EFFAF-22E0-4399-AF16-43D792C9D69F}" destId="{B2E765C7-9D9F-4F24-9F2A-A49895FF9CFD}" srcOrd="0" destOrd="0" presId="urn:microsoft.com/office/officeart/2005/8/layout/hProcess4"/>
    <dgm:cxn modelId="{C75F70C6-531F-4676-B957-22F2BDB4FDC0}" srcId="{58B7ACA9-33DF-482B-9E48-FF288FBD7DC8}" destId="{B30EFFAF-22E0-4399-AF16-43D792C9D69F}" srcOrd="0" destOrd="0" parTransId="{9EB1C7E4-F5C7-498D-9516-1285784A771C}" sibTransId="{8E9F1EBE-021C-4C20-8079-5F6A45348895}"/>
    <dgm:cxn modelId="{07C80BA9-B611-4AA5-A4DD-91B8114E705B}" srcId="{FF4833B5-2F34-49E0-B241-E24ACD9C57CE}" destId="{B169333C-7489-4546-B630-991129BD520B}" srcOrd="0" destOrd="0" parTransId="{49F7462F-0617-47FB-8975-70B3961BD3A9}" sibTransId="{9552F0EB-2172-45F7-955E-5924E7AB8C69}"/>
    <dgm:cxn modelId="{ACF3F624-58BC-47E1-9895-7990A7DE73C5}" type="presOf" srcId="{93D011F1-3CAA-45DD-8FCF-97463F39DBDF}" destId="{CCDA59BA-03D6-4C18-B133-890FE0C7F158}" srcOrd="0" destOrd="0" presId="urn:microsoft.com/office/officeart/2005/8/layout/hProcess4"/>
    <dgm:cxn modelId="{D2AA73CE-3493-442F-BD1F-B24482D501AC}" type="presOf" srcId="{87A71B38-4A42-498D-B8C6-975559078764}" destId="{E403490E-46E8-4E17-A0AE-9A70658F4E7B}" srcOrd="0" destOrd="0" presId="urn:microsoft.com/office/officeart/2005/8/layout/hProcess4"/>
    <dgm:cxn modelId="{27D0F1BF-5CA6-4691-B215-2F9257D25E6C}" type="presOf" srcId="{8E9F1EBE-021C-4C20-8079-5F6A45348895}" destId="{06756920-EBC4-4174-804E-731965BCE3D6}" srcOrd="0" destOrd="0" presId="urn:microsoft.com/office/officeart/2005/8/layout/hProcess4"/>
    <dgm:cxn modelId="{17C87F56-2085-45CD-9463-38F79A5F1C48}" type="presOf" srcId="{B169333C-7489-4546-B630-991129BD520B}" destId="{8F7A0CED-0FDF-44D7-808F-C3AD82DA60BA}" srcOrd="1" destOrd="0" presId="urn:microsoft.com/office/officeart/2005/8/layout/hProcess4"/>
    <dgm:cxn modelId="{76893E7B-80F3-49C8-8B87-DC93D7C4BB41}" srcId="{B30EFFAF-22E0-4399-AF16-43D792C9D69F}" destId="{AC30D3EA-DC8D-42ED-925D-A0DAB6B8CB6B}" srcOrd="0" destOrd="0" parTransId="{A40A65B8-9FD8-4022-98C4-ABB81538E78C}" sibTransId="{A82AC46A-0A86-41FF-B07F-3260EA053FB6}"/>
    <dgm:cxn modelId="{F9C6850B-8583-4EA4-AD83-2E67D61434FC}" type="presOf" srcId="{A1402FB7-29F4-45FC-8344-5A61536CFCA6}" destId="{562137D1-BA48-4E41-BB59-1713EBD2E360}" srcOrd="0" destOrd="0" presId="urn:microsoft.com/office/officeart/2005/8/layout/hProcess4"/>
    <dgm:cxn modelId="{4E22AA62-6148-48E1-BCB6-3B6034ABD665}" type="presOf" srcId="{2A35A754-6294-4FEB-A4A9-4D60D1E4D61A}" destId="{B971100E-C59C-46D9-98D6-E819F3C61629}" srcOrd="0" destOrd="1" presId="urn:microsoft.com/office/officeart/2005/8/layout/hProcess4"/>
    <dgm:cxn modelId="{8099F9C0-C566-428E-8D94-CA7CC61027CD}" srcId="{87A71B38-4A42-498D-B8C6-975559078764}" destId="{93D011F1-3CAA-45DD-8FCF-97463F39DBDF}" srcOrd="0" destOrd="0" parTransId="{B1BFBDA8-BB22-4C83-B752-9F89DA570263}" sibTransId="{E23F0128-060D-43B8-8B0A-EF3BE1F897EB}"/>
    <dgm:cxn modelId="{1FAECFFF-0701-4EDF-86F8-CDEAA0EBD869}" type="presOf" srcId="{58B7ACA9-33DF-482B-9E48-FF288FBD7DC8}" destId="{E201D211-0E60-49D8-8848-FD2EC102F081}" srcOrd="0" destOrd="0" presId="urn:microsoft.com/office/officeart/2005/8/layout/hProcess4"/>
    <dgm:cxn modelId="{353089ED-8FB1-415D-9BFC-7FC6ACAD5C5A}" type="presOf" srcId="{38AD3F24-D490-42D2-8AF6-577A3F54C071}" destId="{8F7A0CED-0FDF-44D7-808F-C3AD82DA60BA}" srcOrd="1" destOrd="1" presId="urn:microsoft.com/office/officeart/2005/8/layout/hProcess4"/>
    <dgm:cxn modelId="{C85C6012-40FA-46B6-9308-4F361DC32D34}" type="presOf" srcId="{93D011F1-3CAA-45DD-8FCF-97463F39DBDF}" destId="{82AFA229-E7BB-4090-829A-A43F06BE1A40}" srcOrd="1" destOrd="0" presId="urn:microsoft.com/office/officeart/2005/8/layout/hProcess4"/>
    <dgm:cxn modelId="{F5D197A0-1822-4809-B157-60B8A182C4FE}" srcId="{FF4833B5-2F34-49E0-B241-E24ACD9C57CE}" destId="{38AD3F24-D490-42D2-8AF6-577A3F54C071}" srcOrd="1" destOrd="0" parTransId="{FDFE0565-55A7-4EB8-B384-8FFB22D39890}" sibTransId="{3670139E-A234-4D8B-8B5E-2A1922649AD4}"/>
    <dgm:cxn modelId="{9EEB27E8-D715-4502-9A5B-EDCF15EA0383}" srcId="{B30EFFAF-22E0-4399-AF16-43D792C9D69F}" destId="{2A35A754-6294-4FEB-A4A9-4D60D1E4D61A}" srcOrd="1" destOrd="0" parTransId="{F1D9E9E9-3344-47AE-924F-369E8D40F2CE}" sibTransId="{17D02993-2773-4E9C-86DC-D359A3CBDFC0}"/>
    <dgm:cxn modelId="{6FFFB72C-90CD-4B67-A75B-AC9584E6735B}" type="presOf" srcId="{38AD3F24-D490-42D2-8AF6-577A3F54C071}" destId="{969A39CA-BED6-4AFA-BF4D-6CA9DB23CBEC}" srcOrd="0" destOrd="1" presId="urn:microsoft.com/office/officeart/2005/8/layout/hProcess4"/>
    <dgm:cxn modelId="{780D3322-5AB0-4DA3-9639-A82CB9703D0B}" srcId="{58B7ACA9-33DF-482B-9E48-FF288FBD7DC8}" destId="{87A71B38-4A42-498D-B8C6-975559078764}" srcOrd="2" destOrd="0" parTransId="{6EB0BD10-05F8-4CFD-A4C7-C3B1FF830FD1}" sibTransId="{4122B220-B560-4458-ACC2-9ED0E3B3F147}"/>
    <dgm:cxn modelId="{C3898E40-F816-4BA8-AB7C-0C2E5709911F}" type="presOf" srcId="{FF4833B5-2F34-49E0-B241-E24ACD9C57CE}" destId="{59D3FED2-222C-48B3-84FE-806825793E40}" srcOrd="0" destOrd="0" presId="urn:microsoft.com/office/officeart/2005/8/layout/hProcess4"/>
    <dgm:cxn modelId="{F5546266-F43F-435D-A6AF-5E8C083527D6}" type="presParOf" srcId="{E201D211-0E60-49D8-8848-FD2EC102F081}" destId="{B68D5CD1-DCF8-4058-ABB4-17AC903AB349}" srcOrd="0" destOrd="0" presId="urn:microsoft.com/office/officeart/2005/8/layout/hProcess4"/>
    <dgm:cxn modelId="{94C61B3F-0FD5-4011-9DD0-2EBFAFA2EB00}" type="presParOf" srcId="{E201D211-0E60-49D8-8848-FD2EC102F081}" destId="{FB8BF2EB-74BD-4634-AC55-ED69BDBFD720}" srcOrd="1" destOrd="0" presId="urn:microsoft.com/office/officeart/2005/8/layout/hProcess4"/>
    <dgm:cxn modelId="{F71D1F72-3F13-4CFB-959E-FE792B647197}" type="presParOf" srcId="{E201D211-0E60-49D8-8848-FD2EC102F081}" destId="{E42744A0-EF56-4AA8-AA02-230D71357BB4}" srcOrd="2" destOrd="0" presId="urn:microsoft.com/office/officeart/2005/8/layout/hProcess4"/>
    <dgm:cxn modelId="{8B546074-6FF1-4CAF-AA31-24056FC629AC}" type="presParOf" srcId="{E42744A0-EF56-4AA8-AA02-230D71357BB4}" destId="{67F181E3-5EDF-4531-AA25-E7CAC1CB58DA}" srcOrd="0" destOrd="0" presId="urn:microsoft.com/office/officeart/2005/8/layout/hProcess4"/>
    <dgm:cxn modelId="{F98938E5-81BE-469C-A280-38ADBE28809B}" type="presParOf" srcId="{67F181E3-5EDF-4531-AA25-E7CAC1CB58DA}" destId="{72D0992B-9C6B-40AB-8DF7-4A9BA2C6D5FF}" srcOrd="0" destOrd="0" presId="urn:microsoft.com/office/officeart/2005/8/layout/hProcess4"/>
    <dgm:cxn modelId="{46235CCA-7B08-46CA-8F49-5579B1F355B1}" type="presParOf" srcId="{67F181E3-5EDF-4531-AA25-E7CAC1CB58DA}" destId="{B971100E-C59C-46D9-98D6-E819F3C61629}" srcOrd="1" destOrd="0" presId="urn:microsoft.com/office/officeart/2005/8/layout/hProcess4"/>
    <dgm:cxn modelId="{0ECB6C71-4465-4685-9A97-2D3D2FDBD4DE}" type="presParOf" srcId="{67F181E3-5EDF-4531-AA25-E7CAC1CB58DA}" destId="{FE606744-E073-4E36-8963-EA3E7322C9C9}" srcOrd="2" destOrd="0" presId="urn:microsoft.com/office/officeart/2005/8/layout/hProcess4"/>
    <dgm:cxn modelId="{36AA32EA-62AE-4C3D-B0AF-CD5C88D2C2CD}" type="presParOf" srcId="{67F181E3-5EDF-4531-AA25-E7CAC1CB58DA}" destId="{B2E765C7-9D9F-4F24-9F2A-A49895FF9CFD}" srcOrd="3" destOrd="0" presId="urn:microsoft.com/office/officeart/2005/8/layout/hProcess4"/>
    <dgm:cxn modelId="{93A93245-DE1A-4CCD-85D3-0B80E759653C}" type="presParOf" srcId="{67F181E3-5EDF-4531-AA25-E7CAC1CB58DA}" destId="{B21A80FF-8C4E-43E3-A019-F8CDDFA855A3}" srcOrd="4" destOrd="0" presId="urn:microsoft.com/office/officeart/2005/8/layout/hProcess4"/>
    <dgm:cxn modelId="{B085EC98-F911-4DCD-A3F3-BEBD91E33D0F}" type="presParOf" srcId="{E42744A0-EF56-4AA8-AA02-230D71357BB4}" destId="{06756920-EBC4-4174-804E-731965BCE3D6}" srcOrd="1" destOrd="0" presId="urn:microsoft.com/office/officeart/2005/8/layout/hProcess4"/>
    <dgm:cxn modelId="{1A20BD4D-B4E9-4754-BDFA-1CD2495F41DC}" type="presParOf" srcId="{E42744A0-EF56-4AA8-AA02-230D71357BB4}" destId="{133229A3-0577-4589-9D14-82617BAA140C}" srcOrd="2" destOrd="0" presId="urn:microsoft.com/office/officeart/2005/8/layout/hProcess4"/>
    <dgm:cxn modelId="{69E96838-4E9E-43BC-86ED-E0110395370C}" type="presParOf" srcId="{133229A3-0577-4589-9D14-82617BAA140C}" destId="{244DB2F9-8CF4-402B-A0CF-AA924E3D9050}" srcOrd="0" destOrd="0" presId="urn:microsoft.com/office/officeart/2005/8/layout/hProcess4"/>
    <dgm:cxn modelId="{27DBED31-4D72-41D3-9BD0-AAAB5F4336CE}" type="presParOf" srcId="{133229A3-0577-4589-9D14-82617BAA140C}" destId="{969A39CA-BED6-4AFA-BF4D-6CA9DB23CBEC}" srcOrd="1" destOrd="0" presId="urn:microsoft.com/office/officeart/2005/8/layout/hProcess4"/>
    <dgm:cxn modelId="{78686916-267F-4B15-90EF-2635F338ECDB}" type="presParOf" srcId="{133229A3-0577-4589-9D14-82617BAA140C}" destId="{8F7A0CED-0FDF-44D7-808F-C3AD82DA60BA}" srcOrd="2" destOrd="0" presId="urn:microsoft.com/office/officeart/2005/8/layout/hProcess4"/>
    <dgm:cxn modelId="{419F0DC8-1A32-4B35-8F5A-9EF23D2CDF3D}" type="presParOf" srcId="{133229A3-0577-4589-9D14-82617BAA140C}" destId="{59D3FED2-222C-48B3-84FE-806825793E40}" srcOrd="3" destOrd="0" presId="urn:microsoft.com/office/officeart/2005/8/layout/hProcess4"/>
    <dgm:cxn modelId="{DD082FB4-3BED-40BE-B07D-831C65F9944C}" type="presParOf" srcId="{133229A3-0577-4589-9D14-82617BAA140C}" destId="{34F24D88-25B3-4A7E-B74E-3CE8807DDD70}" srcOrd="4" destOrd="0" presId="urn:microsoft.com/office/officeart/2005/8/layout/hProcess4"/>
    <dgm:cxn modelId="{36CCF408-FB24-4831-AEC1-42A8DBDA3C13}" type="presParOf" srcId="{E42744A0-EF56-4AA8-AA02-230D71357BB4}" destId="{562137D1-BA48-4E41-BB59-1713EBD2E360}" srcOrd="3" destOrd="0" presId="urn:microsoft.com/office/officeart/2005/8/layout/hProcess4"/>
    <dgm:cxn modelId="{5BF8307C-C33E-422D-B554-EEC937BEF452}" type="presParOf" srcId="{E42744A0-EF56-4AA8-AA02-230D71357BB4}" destId="{63353842-C4E9-498F-95C4-66470DA0E5CB}" srcOrd="4" destOrd="0" presId="urn:microsoft.com/office/officeart/2005/8/layout/hProcess4"/>
    <dgm:cxn modelId="{8C21EA7D-ED67-4684-B93E-AD8D18D869C6}" type="presParOf" srcId="{63353842-C4E9-498F-95C4-66470DA0E5CB}" destId="{83A6DB04-892E-4C48-AB26-34B3712D788D}" srcOrd="0" destOrd="0" presId="urn:microsoft.com/office/officeart/2005/8/layout/hProcess4"/>
    <dgm:cxn modelId="{A3C82D6A-30A6-48A6-B508-62D258146D43}" type="presParOf" srcId="{63353842-C4E9-498F-95C4-66470DA0E5CB}" destId="{CCDA59BA-03D6-4C18-B133-890FE0C7F158}" srcOrd="1" destOrd="0" presId="urn:microsoft.com/office/officeart/2005/8/layout/hProcess4"/>
    <dgm:cxn modelId="{686C7E7A-74A6-449E-AB00-CC41E370963F}" type="presParOf" srcId="{63353842-C4E9-498F-95C4-66470DA0E5CB}" destId="{82AFA229-E7BB-4090-829A-A43F06BE1A40}" srcOrd="2" destOrd="0" presId="urn:microsoft.com/office/officeart/2005/8/layout/hProcess4"/>
    <dgm:cxn modelId="{CB930E42-BCBC-41F5-BB57-37C85ABF5B5C}" type="presParOf" srcId="{63353842-C4E9-498F-95C4-66470DA0E5CB}" destId="{E403490E-46E8-4E17-A0AE-9A70658F4E7B}" srcOrd="3" destOrd="0" presId="urn:microsoft.com/office/officeart/2005/8/layout/hProcess4"/>
    <dgm:cxn modelId="{3C4A783E-08B1-4ED6-84ED-C25BB923A084}" type="presParOf" srcId="{63353842-C4E9-498F-95C4-66470DA0E5CB}" destId="{2248799A-3114-47BE-816B-1A34D372B74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73B24-F1B6-47A0-A3B2-FF8BA0CE82D3}">
      <dsp:nvSpPr>
        <dsp:cNvPr id="0" name=""/>
        <dsp:cNvSpPr/>
      </dsp:nvSpPr>
      <dsp:spPr>
        <a:xfrm>
          <a:off x="4759498" y="399442"/>
          <a:ext cx="2043906" cy="2043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Planejamento</a:t>
          </a:r>
          <a:endParaRPr lang="en-US" sz="2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Novembro</a:t>
          </a:r>
          <a:r>
            <a:rPr lang="en-US" sz="1600" kern="1200" dirty="0" smtClean="0"/>
            <a:t> e </a:t>
          </a:r>
          <a:r>
            <a:rPr lang="en-US" sz="1600" kern="1200" dirty="0" err="1" smtClean="0"/>
            <a:t>dezembro</a:t>
          </a:r>
          <a:endParaRPr lang="en-US" sz="16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</a:t>
          </a:r>
          <a:r>
            <a:rPr lang="en-US" sz="1600" kern="1200" dirty="0" err="1" smtClean="0"/>
            <a:t>ano</a:t>
          </a:r>
          <a:r>
            <a:rPr lang="en-US" sz="1600" kern="1200" dirty="0" smtClean="0"/>
            <a:t> anterior)</a:t>
          </a:r>
          <a:endParaRPr lang="pt-BR" sz="1600" kern="1200" dirty="0"/>
        </a:p>
      </dsp:txBody>
      <dsp:txXfrm>
        <a:off x="4759498" y="399442"/>
        <a:ext cx="2043906" cy="2043906"/>
      </dsp:txXfrm>
    </dsp:sp>
    <dsp:sp modelId="{D3236F0D-7B17-4FAB-B4DF-DC02214B87C6}">
      <dsp:nvSpPr>
        <dsp:cNvPr id="0" name=""/>
        <dsp:cNvSpPr/>
      </dsp:nvSpPr>
      <dsp:spPr>
        <a:xfrm>
          <a:off x="1649082" y="-1950"/>
          <a:ext cx="4829834" cy="4829834"/>
        </a:xfrm>
        <a:prstGeom prst="circularArrow">
          <a:avLst>
            <a:gd name="adj1" fmla="val 8252"/>
            <a:gd name="adj2" fmla="val 576426"/>
            <a:gd name="adj3" fmla="val 2476780"/>
            <a:gd name="adj4" fmla="val 52669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68882-C57B-459C-A95E-7306EC2A3E89}">
      <dsp:nvSpPr>
        <dsp:cNvPr id="0" name=""/>
        <dsp:cNvSpPr/>
      </dsp:nvSpPr>
      <dsp:spPr>
        <a:xfrm>
          <a:off x="2812924" y="3374155"/>
          <a:ext cx="2502150" cy="2043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Acompanhamento</a:t>
          </a:r>
          <a:endParaRPr lang="en-US" sz="2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Janeiro a </a:t>
          </a:r>
          <a:r>
            <a:rPr lang="en-US" sz="1600" kern="1200" dirty="0" err="1" smtClean="0"/>
            <a:t>dezembro</a:t>
          </a:r>
          <a:endParaRPr lang="en-US" sz="16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</a:t>
          </a:r>
          <a:r>
            <a:rPr lang="en-US" sz="1600" kern="1200" dirty="0" err="1" smtClean="0"/>
            <a:t>ano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corrente</a:t>
          </a:r>
          <a:r>
            <a:rPr lang="en-US" sz="1600" kern="1200" dirty="0" smtClean="0"/>
            <a:t>)</a:t>
          </a:r>
          <a:endParaRPr lang="pt-BR" sz="1600" kern="1200" dirty="0"/>
        </a:p>
      </dsp:txBody>
      <dsp:txXfrm>
        <a:off x="2812924" y="3374155"/>
        <a:ext cx="2502150" cy="2043906"/>
      </dsp:txXfrm>
    </dsp:sp>
    <dsp:sp modelId="{5E1F0437-FD44-478C-AA97-E973737A4BC9}">
      <dsp:nvSpPr>
        <dsp:cNvPr id="0" name=""/>
        <dsp:cNvSpPr/>
      </dsp:nvSpPr>
      <dsp:spPr>
        <a:xfrm>
          <a:off x="1649082" y="-1950"/>
          <a:ext cx="4829834" cy="4829834"/>
        </a:xfrm>
        <a:prstGeom prst="circularArrow">
          <a:avLst>
            <a:gd name="adj1" fmla="val 8252"/>
            <a:gd name="adj2" fmla="val 576426"/>
            <a:gd name="adj3" fmla="val 10170905"/>
            <a:gd name="adj4" fmla="val 7746794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0D293-F00D-41A0-91BB-DEAE713276E1}">
      <dsp:nvSpPr>
        <dsp:cNvPr id="0" name=""/>
        <dsp:cNvSpPr/>
      </dsp:nvSpPr>
      <dsp:spPr>
        <a:xfrm>
          <a:off x="1324595" y="399442"/>
          <a:ext cx="2043906" cy="2043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Avaliação</a:t>
          </a:r>
          <a:endParaRPr lang="en-US" sz="26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Janeiro e </a:t>
          </a:r>
          <a:r>
            <a:rPr lang="en-US" sz="1600" kern="1200" dirty="0" err="1" smtClean="0"/>
            <a:t>fevereiro</a:t>
          </a:r>
          <a:endParaRPr lang="en-US" sz="16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</a:t>
          </a:r>
          <a:r>
            <a:rPr lang="en-US" sz="1600" kern="1200" dirty="0" err="1" smtClean="0"/>
            <a:t>ano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seguinte</a:t>
          </a:r>
          <a:r>
            <a:rPr lang="en-US" sz="1600" kern="1200" dirty="0" smtClean="0"/>
            <a:t>)</a:t>
          </a:r>
          <a:endParaRPr lang="pt-BR" sz="1600" kern="1200" dirty="0"/>
        </a:p>
      </dsp:txBody>
      <dsp:txXfrm>
        <a:off x="1324595" y="399442"/>
        <a:ext cx="2043906" cy="2043906"/>
      </dsp:txXfrm>
    </dsp:sp>
    <dsp:sp modelId="{F12C7D93-EFAC-4A4E-A88B-D649A3D9FEDF}">
      <dsp:nvSpPr>
        <dsp:cNvPr id="0" name=""/>
        <dsp:cNvSpPr/>
      </dsp:nvSpPr>
      <dsp:spPr>
        <a:xfrm>
          <a:off x="1649082" y="-1950"/>
          <a:ext cx="4829834" cy="4829834"/>
        </a:xfrm>
        <a:prstGeom prst="circularArrow">
          <a:avLst>
            <a:gd name="adj1" fmla="val 8252"/>
            <a:gd name="adj2" fmla="val 576426"/>
            <a:gd name="adj3" fmla="val 16855402"/>
            <a:gd name="adj4" fmla="val 14968173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8B238-DDA7-450B-A0A8-12A862BAA249}">
      <dsp:nvSpPr>
        <dsp:cNvPr id="0" name=""/>
        <dsp:cNvSpPr/>
      </dsp:nvSpPr>
      <dsp:spPr>
        <a:xfrm>
          <a:off x="2845136" y="-3906"/>
          <a:ext cx="2331482" cy="10325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Formular Metas</a:t>
          </a:r>
          <a:endParaRPr lang="pt-BR" sz="1900" kern="1200" dirty="0"/>
        </a:p>
      </dsp:txBody>
      <dsp:txXfrm>
        <a:off x="2895543" y="46501"/>
        <a:ext cx="2230668" cy="931774"/>
      </dsp:txXfrm>
    </dsp:sp>
    <dsp:sp modelId="{E3B8E101-3781-487E-8C2B-3C02BE0ECB9F}">
      <dsp:nvSpPr>
        <dsp:cNvPr id="0" name=""/>
        <dsp:cNvSpPr/>
      </dsp:nvSpPr>
      <dsp:spPr>
        <a:xfrm>
          <a:off x="1986417" y="512387"/>
          <a:ext cx="4048920" cy="4048920"/>
        </a:xfrm>
        <a:custGeom>
          <a:avLst/>
          <a:gdLst/>
          <a:ahLst/>
          <a:cxnLst/>
          <a:rect l="0" t="0" r="0" b="0"/>
          <a:pathLst>
            <a:path>
              <a:moveTo>
                <a:pt x="3304993" y="456444"/>
              </a:moveTo>
              <a:arcTo wR="2024460" hR="2024460" stAng="18554224" swAng="7408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0FC958-C120-465D-BDC4-9037FF29B075}">
      <dsp:nvSpPr>
        <dsp:cNvPr id="0" name=""/>
        <dsp:cNvSpPr/>
      </dsp:nvSpPr>
      <dsp:spPr>
        <a:xfrm>
          <a:off x="4770512" y="1394960"/>
          <a:ext cx="2331482" cy="1032588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Negociar Metas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(delegar)</a:t>
          </a:r>
          <a:endParaRPr lang="pt-BR" sz="1900" kern="1200" dirty="0"/>
        </a:p>
      </dsp:txBody>
      <dsp:txXfrm>
        <a:off x="4820919" y="1445367"/>
        <a:ext cx="2230668" cy="931774"/>
      </dsp:txXfrm>
    </dsp:sp>
    <dsp:sp modelId="{33EE1D59-6322-41A8-B7AD-5CBF69BED200}">
      <dsp:nvSpPr>
        <dsp:cNvPr id="0" name=""/>
        <dsp:cNvSpPr/>
      </dsp:nvSpPr>
      <dsp:spPr>
        <a:xfrm>
          <a:off x="1994390" y="613125"/>
          <a:ext cx="4048920" cy="4048920"/>
        </a:xfrm>
        <a:custGeom>
          <a:avLst/>
          <a:gdLst/>
          <a:ahLst/>
          <a:cxnLst/>
          <a:rect l="0" t="0" r="0" b="0"/>
          <a:pathLst>
            <a:path>
              <a:moveTo>
                <a:pt x="4048859" y="2008767"/>
              </a:moveTo>
              <a:arcTo wR="2024460" hR="2024460" stAng="21573352" swAng="1008341"/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0E1E9-54BA-43BB-A040-9AA677FF5C2E}">
      <dsp:nvSpPr>
        <dsp:cNvPr id="0" name=""/>
        <dsp:cNvSpPr/>
      </dsp:nvSpPr>
      <dsp:spPr>
        <a:xfrm>
          <a:off x="4397646" y="3391784"/>
          <a:ext cx="2331482" cy="1032588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Execução e Monitoramento</a:t>
          </a:r>
          <a:endParaRPr lang="pt-BR" sz="1900" kern="1200" dirty="0"/>
        </a:p>
      </dsp:txBody>
      <dsp:txXfrm>
        <a:off x="4448053" y="3442191"/>
        <a:ext cx="2230668" cy="931774"/>
      </dsp:txXfrm>
    </dsp:sp>
    <dsp:sp modelId="{FC2558C8-4DED-41EB-BB7F-43EC0167AF2A}">
      <dsp:nvSpPr>
        <dsp:cNvPr id="0" name=""/>
        <dsp:cNvSpPr/>
      </dsp:nvSpPr>
      <dsp:spPr>
        <a:xfrm>
          <a:off x="1968191" y="572564"/>
          <a:ext cx="4048920" cy="4048920"/>
        </a:xfrm>
        <a:custGeom>
          <a:avLst/>
          <a:gdLst/>
          <a:ahLst/>
          <a:cxnLst/>
          <a:rect l="0" t="0" r="0" b="0"/>
          <a:pathLst>
            <a:path>
              <a:moveTo>
                <a:pt x="2579598" y="3971319"/>
              </a:moveTo>
              <a:arcTo wR="2024460" hR="2024460" stAng="4445085" swAng="1815072"/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7D9ED-61FE-4AB8-9025-37B0894EA366}">
      <dsp:nvSpPr>
        <dsp:cNvPr id="0" name=""/>
        <dsp:cNvSpPr/>
      </dsp:nvSpPr>
      <dsp:spPr>
        <a:xfrm>
          <a:off x="1292632" y="3415105"/>
          <a:ext cx="2331482" cy="1032588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Avaliação do Desempenho</a:t>
          </a:r>
          <a:endParaRPr lang="en-US" sz="1900" kern="1200" dirty="0" smtClean="0"/>
        </a:p>
      </dsp:txBody>
      <dsp:txXfrm>
        <a:off x="1343039" y="3465512"/>
        <a:ext cx="2230668" cy="931774"/>
      </dsp:txXfrm>
    </dsp:sp>
    <dsp:sp modelId="{0E660981-3E4C-491D-AA27-B23DB472AF1F}">
      <dsp:nvSpPr>
        <dsp:cNvPr id="0" name=""/>
        <dsp:cNvSpPr/>
      </dsp:nvSpPr>
      <dsp:spPr>
        <a:xfrm>
          <a:off x="1975010" y="643790"/>
          <a:ext cx="4048920" cy="4048920"/>
        </a:xfrm>
        <a:custGeom>
          <a:avLst/>
          <a:gdLst/>
          <a:ahLst/>
          <a:cxnLst/>
          <a:rect l="0" t="0" r="0" b="0"/>
          <a:pathLst>
            <a:path>
              <a:moveTo>
                <a:pt x="78538" y="2582876"/>
              </a:moveTo>
              <a:arcTo wR="2024460" hR="2024460" stAng="9839294" swAng="1032192"/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CBBEE-55EE-4A53-8A26-A638BC42FC01}">
      <dsp:nvSpPr>
        <dsp:cNvPr id="0" name=""/>
        <dsp:cNvSpPr/>
      </dsp:nvSpPr>
      <dsp:spPr>
        <a:xfrm>
          <a:off x="919760" y="1394960"/>
          <a:ext cx="2331482" cy="103258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Feedback</a:t>
          </a:r>
          <a:endParaRPr lang="en-US" sz="1900" kern="1200" dirty="0" smtClean="0"/>
        </a:p>
      </dsp:txBody>
      <dsp:txXfrm>
        <a:off x="970167" y="1445367"/>
        <a:ext cx="2230668" cy="931774"/>
      </dsp:txXfrm>
    </dsp:sp>
    <dsp:sp modelId="{F25FCCA2-5321-4069-95E4-20E60646AF98}">
      <dsp:nvSpPr>
        <dsp:cNvPr id="0" name=""/>
        <dsp:cNvSpPr/>
      </dsp:nvSpPr>
      <dsp:spPr>
        <a:xfrm>
          <a:off x="1986417" y="512387"/>
          <a:ext cx="4048920" cy="4048920"/>
        </a:xfrm>
        <a:custGeom>
          <a:avLst/>
          <a:gdLst/>
          <a:ahLst/>
          <a:cxnLst/>
          <a:rect l="0" t="0" r="0" b="0"/>
          <a:pathLst>
            <a:path>
              <a:moveTo>
                <a:pt x="438242" y="766544"/>
              </a:moveTo>
              <a:arcTo wR="2024460" hR="2024460" stAng="13104925" swAng="740851"/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100E-C59C-46D9-98D6-E819F3C61629}">
      <dsp:nvSpPr>
        <dsp:cNvPr id="0" name=""/>
        <dsp:cNvSpPr/>
      </dsp:nvSpPr>
      <dsp:spPr>
        <a:xfrm>
          <a:off x="884099" y="990981"/>
          <a:ext cx="2308752" cy="1904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Definição de metas de resultado setorial</a:t>
          </a:r>
          <a:endParaRPr lang="pt-B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Elaboração de acordos individuais de trabalho</a:t>
          </a:r>
          <a:endParaRPr lang="pt-BR" sz="1600" kern="1200" dirty="0"/>
        </a:p>
      </dsp:txBody>
      <dsp:txXfrm>
        <a:off x="927921" y="1034803"/>
        <a:ext cx="2221108" cy="1408543"/>
      </dsp:txXfrm>
    </dsp:sp>
    <dsp:sp modelId="{06756920-EBC4-4174-804E-731965BCE3D6}">
      <dsp:nvSpPr>
        <dsp:cNvPr id="0" name=""/>
        <dsp:cNvSpPr/>
      </dsp:nvSpPr>
      <dsp:spPr>
        <a:xfrm>
          <a:off x="2138199" y="1288788"/>
          <a:ext cx="2776174" cy="2776174"/>
        </a:xfrm>
        <a:prstGeom prst="leftCircularArrow">
          <a:avLst>
            <a:gd name="adj1" fmla="val 3977"/>
            <a:gd name="adj2" fmla="val 499168"/>
            <a:gd name="adj3" fmla="val 2274679"/>
            <a:gd name="adj4" fmla="val 9024489"/>
            <a:gd name="adj5" fmla="val 464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765C7-9D9F-4F24-9F2A-A49895FF9CFD}">
      <dsp:nvSpPr>
        <dsp:cNvPr id="0" name=""/>
        <dsp:cNvSpPr/>
      </dsp:nvSpPr>
      <dsp:spPr>
        <a:xfrm>
          <a:off x="1397155" y="2487168"/>
          <a:ext cx="2052224" cy="8161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Planejamento</a:t>
          </a:r>
          <a:endParaRPr lang="pt-BR" sz="2000" kern="1200" dirty="0"/>
        </a:p>
      </dsp:txBody>
      <dsp:txXfrm>
        <a:off x="1421058" y="2511071"/>
        <a:ext cx="2004418" cy="768296"/>
      </dsp:txXfrm>
    </dsp:sp>
    <dsp:sp modelId="{969A39CA-BED6-4AFA-BF4D-6CA9DB23CBEC}">
      <dsp:nvSpPr>
        <dsp:cNvPr id="0" name=""/>
        <dsp:cNvSpPr/>
      </dsp:nvSpPr>
      <dsp:spPr>
        <a:xfrm>
          <a:off x="3975159" y="990981"/>
          <a:ext cx="2308752" cy="1904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i="1" kern="1200" dirty="0" smtClean="0"/>
            <a:t>Status</a:t>
          </a:r>
          <a:r>
            <a:rPr lang="pt-BR" sz="1600" kern="1200" dirty="0" smtClean="0"/>
            <a:t> das ações previstas na etapa anterior</a:t>
          </a:r>
          <a:endParaRPr lang="pt-B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Registros parciais do desempenho individual</a:t>
          </a:r>
          <a:endParaRPr lang="pt-BR" sz="1600" kern="1200" dirty="0"/>
        </a:p>
      </dsp:txBody>
      <dsp:txXfrm>
        <a:off x="4018981" y="1442854"/>
        <a:ext cx="2221108" cy="1408543"/>
      </dsp:txXfrm>
    </dsp:sp>
    <dsp:sp modelId="{562137D1-BA48-4E41-BB59-1713EBD2E360}">
      <dsp:nvSpPr>
        <dsp:cNvPr id="0" name=""/>
        <dsp:cNvSpPr/>
      </dsp:nvSpPr>
      <dsp:spPr>
        <a:xfrm>
          <a:off x="5210020" y="-253426"/>
          <a:ext cx="3071181" cy="3071181"/>
        </a:xfrm>
        <a:prstGeom prst="circularArrow">
          <a:avLst>
            <a:gd name="adj1" fmla="val 3595"/>
            <a:gd name="adj2" fmla="val 447091"/>
            <a:gd name="adj3" fmla="val 19377398"/>
            <a:gd name="adj4" fmla="val 12575511"/>
            <a:gd name="adj5" fmla="val 4194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3FED2-222C-48B3-84FE-806825793E40}">
      <dsp:nvSpPr>
        <dsp:cNvPr id="0" name=""/>
        <dsp:cNvSpPr/>
      </dsp:nvSpPr>
      <dsp:spPr>
        <a:xfrm>
          <a:off x="4488215" y="582930"/>
          <a:ext cx="2052224" cy="8161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Acompanhamento</a:t>
          </a:r>
          <a:endParaRPr lang="pt-BR" sz="2000" kern="1200" dirty="0"/>
        </a:p>
      </dsp:txBody>
      <dsp:txXfrm>
        <a:off x="4512118" y="606833"/>
        <a:ext cx="2004418" cy="768296"/>
      </dsp:txXfrm>
    </dsp:sp>
    <dsp:sp modelId="{CCDA59BA-03D6-4C18-B133-890FE0C7F158}">
      <dsp:nvSpPr>
        <dsp:cNvPr id="0" name=""/>
        <dsp:cNvSpPr/>
      </dsp:nvSpPr>
      <dsp:spPr>
        <a:xfrm>
          <a:off x="7066220" y="990981"/>
          <a:ext cx="2308752" cy="1904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Avaliação do desempenho apresentado por cada servidor no sistema informatizado.</a:t>
          </a:r>
          <a:endParaRPr lang="pt-BR" sz="1600" kern="1200" dirty="0"/>
        </a:p>
      </dsp:txBody>
      <dsp:txXfrm>
        <a:off x="7110042" y="1034803"/>
        <a:ext cx="2221108" cy="1408543"/>
      </dsp:txXfrm>
    </dsp:sp>
    <dsp:sp modelId="{E403490E-46E8-4E17-A0AE-9A70658F4E7B}">
      <dsp:nvSpPr>
        <dsp:cNvPr id="0" name=""/>
        <dsp:cNvSpPr/>
      </dsp:nvSpPr>
      <dsp:spPr>
        <a:xfrm>
          <a:off x="7579276" y="2487168"/>
          <a:ext cx="2052224" cy="8161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Formalização</a:t>
          </a:r>
          <a:endParaRPr lang="pt-BR" sz="2000" kern="1200" dirty="0"/>
        </a:p>
      </dsp:txBody>
      <dsp:txXfrm>
        <a:off x="7603179" y="2511071"/>
        <a:ext cx="2004418" cy="768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21E66-B2A8-4699-9220-5CB532F6CDC4}" type="datetimeFigureOut">
              <a:rPr lang="pt-BR" smtClean="0"/>
              <a:t>25/09/2017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D933E-D3A5-4F14-A354-9919D6AFE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47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B1516-6B90-46D5-848F-4412B68EC35A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7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20"/>
          <a:stretch/>
        </p:blipFill>
        <p:spPr>
          <a:xfrm>
            <a:off x="-93134" y="0"/>
            <a:ext cx="1862667" cy="6858000"/>
          </a:xfrm>
          <a:prstGeom prst="rect">
            <a:avLst/>
          </a:prstGeom>
        </p:spPr>
      </p:pic>
      <p:pic>
        <p:nvPicPr>
          <p:cNvPr id="3" name="Imagem 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533" y="59266"/>
            <a:ext cx="552450" cy="70527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CaixaDeTexto 3"/>
          <p:cNvSpPr txBox="1"/>
          <p:nvPr userDrawn="1"/>
        </p:nvSpPr>
        <p:spPr>
          <a:xfrm>
            <a:off x="2321983" y="118208"/>
            <a:ext cx="39549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prstClr val="black"/>
                </a:solidFill>
                <a:cs typeface="Times New Roman" panose="02020603050405020304" pitchFamily="18" charset="0"/>
              </a:rPr>
              <a:t>Tribunal de Contas do Distrito Federal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Gestão de Pessoas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Serviço de Gestão do Desempenho e Desenvolvimento de Competências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321983" y="1431925"/>
            <a:ext cx="9370483" cy="247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5071005" y="4445529"/>
            <a:ext cx="3810000" cy="16668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3284934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3" b="6334"/>
          <a:stretch/>
        </p:blipFill>
        <p:spPr>
          <a:xfrm>
            <a:off x="0" y="5198532"/>
            <a:ext cx="12192000" cy="117686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838200" y="1964267"/>
            <a:ext cx="5266267" cy="31585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Imagem 5"/>
          <p:cNvSpPr>
            <a:spLocks noGrp="1"/>
          </p:cNvSpPr>
          <p:nvPr>
            <p:ph type="pic" sz="quarter" idx="11"/>
          </p:nvPr>
        </p:nvSpPr>
        <p:spPr>
          <a:xfrm>
            <a:off x="6307138" y="1964267"/>
            <a:ext cx="5046662" cy="316653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0651068" y="6443131"/>
            <a:ext cx="1464732" cy="369332"/>
          </a:xfrm>
          <a:prstGeom prst="rect">
            <a:avLst/>
          </a:prstGeom>
          <a:ln>
            <a:solidFill>
              <a:srgbClr val="ECDC0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fld id="{0B6E4F8C-E6C6-4C56-817B-37F2DC211C37}" type="slidenum">
              <a:rPr lang="pt-BR">
                <a:solidFill>
                  <a:prstClr val="black"/>
                </a:solidFill>
              </a:rPr>
              <a:pPr algn="r"/>
              <a:t>‹nº›</a:t>
            </a:fld>
            <a:r>
              <a:rPr lang="pt-BR" dirty="0">
                <a:solidFill>
                  <a:prstClr val="black"/>
                </a:solidFill>
              </a:rPr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4270092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1629748" y="0"/>
            <a:ext cx="562252" cy="365125"/>
          </a:xfrm>
          <a:prstGeom prst="rect">
            <a:avLst/>
          </a:prstGeom>
        </p:spPr>
        <p:txBody>
          <a:bodyPr/>
          <a:lstStyle/>
          <a:p>
            <a:fld id="{1E2F261D-E8DC-423A-8396-8057D72B88D8}" type="slidenum">
              <a:rPr lang="pt-BR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3" b="15194"/>
          <a:stretch/>
        </p:blipFill>
        <p:spPr>
          <a:xfrm>
            <a:off x="0" y="6356351"/>
            <a:ext cx="12192000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5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FC92-55EB-451D-8828-68E1B99297C7}" type="datetimeFigureOut">
              <a:rPr lang="pt-BR" smtClean="0"/>
              <a:t>25/09/2017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427AA-3D97-4836-B17F-8E79AB805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16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20"/>
          <a:stretch/>
        </p:blipFill>
        <p:spPr>
          <a:xfrm>
            <a:off x="-93134" y="0"/>
            <a:ext cx="1862667" cy="6858000"/>
          </a:xfrm>
          <a:prstGeom prst="rect">
            <a:avLst/>
          </a:prstGeom>
        </p:spPr>
      </p:pic>
      <p:pic>
        <p:nvPicPr>
          <p:cNvPr id="3" name="Imagem 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533" y="59266"/>
            <a:ext cx="552450" cy="70527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CaixaDeTexto 3"/>
          <p:cNvSpPr txBox="1"/>
          <p:nvPr userDrawn="1"/>
        </p:nvSpPr>
        <p:spPr>
          <a:xfrm>
            <a:off x="2321983" y="118208"/>
            <a:ext cx="39549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prstClr val="black"/>
                </a:solidFill>
                <a:cs typeface="Times New Roman" panose="02020603050405020304" pitchFamily="18" charset="0"/>
              </a:rPr>
              <a:t>Tribunal de Contas do Distrito Federal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Gestão de Pessoas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Serviço de Gestão do Desempenho e Desenvolvimento de Competências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321983" y="1431925"/>
            <a:ext cx="9370483" cy="247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5071005" y="4445529"/>
            <a:ext cx="3810000" cy="16668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251323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3" b="6334"/>
          <a:stretch/>
        </p:blipFill>
        <p:spPr>
          <a:xfrm>
            <a:off x="0" y="5198532"/>
            <a:ext cx="12192000" cy="117686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838200" y="1964267"/>
            <a:ext cx="5266267" cy="31585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Imagem 5"/>
          <p:cNvSpPr>
            <a:spLocks noGrp="1"/>
          </p:cNvSpPr>
          <p:nvPr>
            <p:ph type="pic" sz="quarter" idx="11"/>
          </p:nvPr>
        </p:nvSpPr>
        <p:spPr>
          <a:xfrm>
            <a:off x="6307138" y="1964267"/>
            <a:ext cx="5046662" cy="316653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0651068" y="6443131"/>
            <a:ext cx="1464732" cy="369332"/>
          </a:xfrm>
          <a:prstGeom prst="rect">
            <a:avLst/>
          </a:prstGeom>
          <a:ln>
            <a:solidFill>
              <a:srgbClr val="ECDC0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fld id="{0B6E4F8C-E6C6-4C56-817B-37F2DC211C37}" type="slidenum">
              <a:rPr lang="pt-BR">
                <a:solidFill>
                  <a:prstClr val="black"/>
                </a:solidFill>
              </a:rPr>
              <a:pPr algn="r"/>
              <a:t>‹nº›</a:t>
            </a:fld>
            <a:r>
              <a:rPr lang="pt-BR" dirty="0" smtClean="0">
                <a:solidFill>
                  <a:prstClr val="black"/>
                </a:solidFill>
              </a:rPr>
              <a:t>/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13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3" b="6334"/>
          <a:stretch/>
        </p:blipFill>
        <p:spPr>
          <a:xfrm>
            <a:off x="0" y="5198532"/>
            <a:ext cx="12192000" cy="117686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838200" y="1964267"/>
            <a:ext cx="5266267" cy="31585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Imagem 5"/>
          <p:cNvSpPr>
            <a:spLocks noGrp="1"/>
          </p:cNvSpPr>
          <p:nvPr>
            <p:ph type="pic" sz="quarter" idx="11"/>
          </p:nvPr>
        </p:nvSpPr>
        <p:spPr>
          <a:xfrm>
            <a:off x="6307138" y="1964267"/>
            <a:ext cx="5046662" cy="316653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0651068" y="6443131"/>
            <a:ext cx="1464732" cy="369332"/>
          </a:xfrm>
          <a:prstGeom prst="rect">
            <a:avLst/>
          </a:prstGeom>
          <a:ln>
            <a:solidFill>
              <a:srgbClr val="ECDC0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fld id="{0B6E4F8C-E6C6-4C56-817B-37F2DC211C37}" type="slidenum">
              <a:rPr lang="pt-BR">
                <a:solidFill>
                  <a:prstClr val="black"/>
                </a:solidFill>
              </a:rPr>
              <a:pPr algn="r"/>
              <a:t>‹nº›</a:t>
            </a:fld>
            <a:r>
              <a:rPr lang="pt-BR" dirty="0" smtClean="0">
                <a:solidFill>
                  <a:prstClr val="black"/>
                </a:solidFill>
              </a:rPr>
              <a:t>/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22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20"/>
          <a:stretch/>
        </p:blipFill>
        <p:spPr>
          <a:xfrm>
            <a:off x="-93134" y="0"/>
            <a:ext cx="1862667" cy="6858000"/>
          </a:xfrm>
          <a:prstGeom prst="rect">
            <a:avLst/>
          </a:prstGeom>
        </p:spPr>
      </p:pic>
      <p:pic>
        <p:nvPicPr>
          <p:cNvPr id="3" name="Imagem 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533" y="59266"/>
            <a:ext cx="552450" cy="70527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CaixaDeTexto 3"/>
          <p:cNvSpPr txBox="1"/>
          <p:nvPr userDrawn="1"/>
        </p:nvSpPr>
        <p:spPr>
          <a:xfrm>
            <a:off x="2321983" y="118208"/>
            <a:ext cx="39549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prstClr val="black"/>
                </a:solidFill>
                <a:cs typeface="Times New Roman" panose="02020603050405020304" pitchFamily="18" charset="0"/>
              </a:rPr>
              <a:t>Tribunal de Contas do Distrito Federal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Gestão de Pessoas</a:t>
            </a:r>
          </a:p>
          <a:p>
            <a:r>
              <a:rPr lang="pt-B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Serviço de Gestão do Desempenho e Desenvolvimento de Competências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321983" y="1431925"/>
            <a:ext cx="9370483" cy="247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5071005" y="4445529"/>
            <a:ext cx="3810000" cy="16668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39371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FC92-55EB-451D-8828-68E1B99297C7}" type="datetimeFigureOut">
              <a:rPr lang="pt-BR" smtClean="0"/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427AA-3D97-4836-B17F-8E79AB8055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83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55" r:id="rId4"/>
    <p:sldLayoutId id="2147483673" r:id="rId5"/>
    <p:sldLayoutId id="2147483674" r:id="rId6"/>
    <p:sldLayoutId id="2147483840" r:id="rId7"/>
    <p:sldLayoutId id="214748382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234" y="2083385"/>
            <a:ext cx="9370483" cy="3353588"/>
          </a:xfrm>
        </p:spPr>
        <p:txBody>
          <a:bodyPr>
            <a:normAutofit/>
          </a:bodyPr>
          <a:lstStyle/>
          <a:p>
            <a:pPr algn="ctr"/>
            <a:r>
              <a:rPr lang="pt-BR" b="1" u="sng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Sistema de Gestão do Desempenho Competente</a:t>
            </a:r>
            <a:br>
              <a:rPr lang="pt-BR" b="1" u="sng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pt-BR" sz="4000" b="1" u="sng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pt-BR" sz="4000" b="1" u="sng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pt-BR" sz="4000" b="1" u="sng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Etapa de Planejamento - 2017</a:t>
            </a:r>
          </a:p>
        </p:txBody>
      </p:sp>
    </p:spTree>
    <p:extLst>
      <p:ext uri="{BB962C8B-B14F-4D97-AF65-F5344CB8AC3E}">
        <p14:creationId xmlns:p14="http://schemas.microsoft.com/office/powerpoint/2010/main" val="342066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 para a direita 2"/>
          <p:cNvSpPr/>
          <p:nvPr/>
        </p:nvSpPr>
        <p:spPr>
          <a:xfrm>
            <a:off x="897465" y="279400"/>
            <a:ext cx="4199467" cy="8297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Identificação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166" y="0"/>
            <a:ext cx="5960834" cy="6858000"/>
          </a:xfrm>
          <a:prstGeom prst="rect">
            <a:avLst/>
          </a:prstGeom>
        </p:spPr>
      </p:pic>
      <p:sp>
        <p:nvSpPr>
          <p:cNvPr id="6" name="Seta para a direita 5"/>
          <p:cNvSpPr/>
          <p:nvPr/>
        </p:nvSpPr>
        <p:spPr>
          <a:xfrm>
            <a:off x="897466" y="1405467"/>
            <a:ext cx="4199467" cy="846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Metas pactuadas</a:t>
            </a: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897466" y="2548467"/>
            <a:ext cx="4199466" cy="855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Competências pactuadas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897465" y="6104467"/>
            <a:ext cx="4199467" cy="753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Metas de capacitação / desenvolvimento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0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33400" y="177505"/>
            <a:ext cx="10820400" cy="1325563"/>
          </a:xfrm>
          <a:prstGeom prst="rect">
            <a:avLst/>
          </a:prstGeom>
          <a:noFill/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Resultados esperados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4294967295"/>
          </p:nvPr>
        </p:nvSpPr>
        <p:spPr>
          <a:xfrm>
            <a:off x="533400" y="1503069"/>
            <a:ext cx="7001933" cy="4694532"/>
          </a:xfrm>
        </p:spPr>
        <p:txBody>
          <a:bodyPr>
            <a:normAutofit/>
          </a:bodyPr>
          <a:lstStyle/>
          <a:p>
            <a:r>
              <a:rPr lang="pt-BR" dirty="0" smtClean="0"/>
              <a:t>Planejamento estratégico (TCDF)</a:t>
            </a:r>
          </a:p>
          <a:p>
            <a:pPr marL="804863" lvl="1" indent="-347663">
              <a:buFont typeface="Wingdings" panose="05000000000000000000" pitchFamily="2" charset="2"/>
              <a:buChar char="ü"/>
            </a:pPr>
            <a:r>
              <a:rPr lang="pt-BR" sz="2300" dirty="0" smtClean="0"/>
              <a:t>qual a contribuição da unidade para os objetivos Institucionais?</a:t>
            </a:r>
          </a:p>
          <a:p>
            <a:r>
              <a:rPr lang="pt-BR" dirty="0" smtClean="0"/>
              <a:t>Planejamento tático (SEGEDAM)</a:t>
            </a:r>
          </a:p>
          <a:p>
            <a:pPr marL="804863" lvl="1" indent="-347663">
              <a:buFont typeface="Wingdings" panose="05000000000000000000" pitchFamily="2" charset="2"/>
              <a:buChar char="ü"/>
            </a:pPr>
            <a:r>
              <a:rPr lang="pt-BR" sz="2300" dirty="0" smtClean="0"/>
              <a:t>qual é a expectativa da área administrativa em relação à unidade?</a:t>
            </a:r>
          </a:p>
          <a:p>
            <a:pPr marL="804863" lvl="1" indent="-347663">
              <a:buFont typeface="Wingdings" panose="05000000000000000000" pitchFamily="2" charset="2"/>
              <a:buChar char="ü"/>
            </a:pPr>
            <a:r>
              <a:rPr lang="pt-BR" sz="2300" dirty="0" smtClean="0"/>
              <a:t>como o trabalho da unidade pode melhorar o suporte ao ambiente do Tribunal?</a:t>
            </a:r>
            <a:endParaRPr lang="pt-BR" sz="2300" dirty="0"/>
          </a:p>
          <a:p>
            <a:r>
              <a:rPr lang="pt-BR" dirty="0" smtClean="0"/>
              <a:t>Planejamento operacional (Unidades)</a:t>
            </a:r>
          </a:p>
          <a:p>
            <a:pPr marL="804863" lvl="1" indent="-347663">
              <a:buFont typeface="Wingdings" panose="05000000000000000000" pitchFamily="2" charset="2"/>
              <a:buChar char="ü"/>
            </a:pPr>
            <a:r>
              <a:rPr lang="pt-BR" sz="2300" dirty="0" smtClean="0"/>
              <a:t>quais os padrões exigidos dos processos internos? (prazo, conformidade, quantidade, etc.)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91434"/>
              </p:ext>
            </p:extLst>
          </p:nvPr>
        </p:nvGraphicFramePr>
        <p:xfrm>
          <a:off x="8034867" y="1704297"/>
          <a:ext cx="3944620" cy="425623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944620"/>
              </a:tblGrid>
              <a:tr h="30767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</a:rPr>
                        <a:t>Metas definidas (exemplo)</a:t>
                      </a:r>
                      <a:endParaRPr lang="pt-B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855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pt-BR" sz="1800" b="0" dirty="0" smtClean="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</a:rPr>
                        <a:t>Meta </a:t>
                      </a:r>
                      <a:r>
                        <a:rPr lang="pt-BR" sz="1800" b="1" dirty="0">
                          <a:effectLst/>
                        </a:rPr>
                        <a:t>Setorial: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arenR"/>
                      </a:pPr>
                      <a:r>
                        <a:rPr lang="pt-BR" sz="1800" b="0" dirty="0" smtClean="0">
                          <a:effectLst/>
                        </a:rPr>
                        <a:t>Elaborar a folha</a:t>
                      </a:r>
                      <a:r>
                        <a:rPr lang="pt-BR" sz="1800" b="0" baseline="0" dirty="0" smtClean="0">
                          <a:effectLst/>
                        </a:rPr>
                        <a:t> normal de ativo, inativo e pensionistas com 95% de acerto até o dia 10 de cada mês</a:t>
                      </a:r>
                      <a:r>
                        <a:rPr lang="pt-BR" sz="1800" b="0" dirty="0" smtClean="0">
                          <a:effectLst/>
                        </a:rPr>
                        <a:t>;</a:t>
                      </a:r>
                      <a:endParaRPr lang="pt-BR" sz="1800" b="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</a:rPr>
                        <a:t> 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</a:rPr>
                        <a:t>Metas Individuais: </a:t>
                      </a:r>
                      <a:endParaRPr lang="pt-BR" sz="1800" b="1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arenR"/>
                      </a:pPr>
                      <a:r>
                        <a:rPr lang="pt-BR" sz="1800" b="0" dirty="0" smtClean="0">
                          <a:effectLst/>
                        </a:rPr>
                        <a:t>Conferência</a:t>
                      </a:r>
                      <a:r>
                        <a:rPr lang="pt-BR" sz="1800" b="0" baseline="0" dirty="0" smtClean="0">
                          <a:effectLst/>
                        </a:rPr>
                        <a:t> de 100% dos lançamentos da folha normal até a data da liberação da prévia</a:t>
                      </a:r>
                      <a:r>
                        <a:rPr lang="pt-BR" sz="1800" b="0" dirty="0" smtClean="0">
                          <a:effectLst/>
                        </a:rPr>
                        <a:t>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arenR"/>
                      </a:pPr>
                      <a:r>
                        <a:rPr lang="pt-BR" sz="1800" b="0" dirty="0" smtClean="0">
                          <a:effectLst/>
                        </a:rPr>
                        <a:t>Instrução de cada processo recebido no setor no prazo de 3 dias úteis.</a:t>
                      </a:r>
                      <a:endParaRPr lang="pt-BR" sz="1800" b="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have direita 7"/>
          <p:cNvSpPr/>
          <p:nvPr/>
        </p:nvSpPr>
        <p:spPr>
          <a:xfrm>
            <a:off x="7747001" y="1704297"/>
            <a:ext cx="71966" cy="42562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70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33400" y="177505"/>
            <a:ext cx="10820400" cy="1325563"/>
          </a:xfrm>
          <a:prstGeom prst="rect">
            <a:avLst/>
          </a:prstGeom>
          <a:noFill/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Competências esperadas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4294967295"/>
          </p:nvPr>
        </p:nvSpPr>
        <p:spPr>
          <a:xfrm>
            <a:off x="533400" y="1503069"/>
            <a:ext cx="7001933" cy="562798"/>
          </a:xfrm>
        </p:spPr>
        <p:txBody>
          <a:bodyPr>
            <a:normAutofit/>
          </a:bodyPr>
          <a:lstStyle/>
          <a:p>
            <a:r>
              <a:rPr lang="pt-BR" dirty="0" smtClean="0"/>
              <a:t>Perfil ocupacional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06672"/>
              </p:ext>
            </p:extLst>
          </p:nvPr>
        </p:nvGraphicFramePr>
        <p:xfrm>
          <a:off x="8034867" y="1704297"/>
          <a:ext cx="3944620" cy="425623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944620"/>
              </a:tblGrid>
              <a:tr h="30767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</a:rPr>
                        <a:t>Competências definidas (exemplo)</a:t>
                      </a:r>
                      <a:endParaRPr lang="pt-B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855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endParaRPr lang="pt-BR" sz="2000" b="0" dirty="0" smtClean="0">
                        <a:effectLst/>
                      </a:endParaRPr>
                    </a:p>
                    <a:p>
                      <a:pPr marL="342900" indent="-342900" algn="just" hangingPunct="0">
                        <a:spcAft>
                          <a:spcPts val="0"/>
                        </a:spcAft>
                        <a:buAutoNum type="arabicPeriod"/>
                      </a:pPr>
                      <a:r>
                        <a:rPr lang="pt-BR" sz="2000" b="0" dirty="0" smtClean="0">
                          <a:effectLst/>
                        </a:rPr>
                        <a:t>Avaliar a consistência de definições de metas pelas áreas interessadas, segundo o modelo SMART, com auxílio dos documentos estratégicos do Tribunal.</a:t>
                      </a:r>
                    </a:p>
                    <a:p>
                      <a:pPr marL="342900" indent="-342900" algn="just" hangingPunct="0">
                        <a:spcAft>
                          <a:spcPts val="0"/>
                        </a:spcAft>
                        <a:buAutoNum type="arabicPeriod"/>
                      </a:pPr>
                      <a:r>
                        <a:rPr lang="pt-BR" sz="2000" b="0" dirty="0" smtClean="0">
                          <a:effectLst/>
                        </a:rPr>
                        <a:t>Propor mudanças nas descrições de competências adotadas no planejamento do desempenho, à luz de técnica apropriada e do respectivo Perfil Ocupacional.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have direita 7"/>
          <p:cNvSpPr/>
          <p:nvPr/>
        </p:nvSpPr>
        <p:spPr>
          <a:xfrm>
            <a:off x="7747001" y="1704297"/>
            <a:ext cx="71966" cy="42562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46681"/>
              </p:ext>
            </p:extLst>
          </p:nvPr>
        </p:nvGraphicFramePr>
        <p:xfrm>
          <a:off x="533400" y="2065867"/>
          <a:ext cx="6705600" cy="38455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Comportamentos</a:t>
                      </a:r>
                      <a:r>
                        <a:rPr lang="pt-BR" baseline="0" dirty="0" smtClean="0"/>
                        <a:t> observáveis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Planejar o ciclo de gestão do desempenho competente.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 gestores na definição dos objetivos, metas e resultados a nível individual e de equipe</a:t>
                      </a:r>
                      <a:endParaRPr lang="pt-B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Acompanha os registros dos objetivos, metas e resultados em sistemas informatizados</a:t>
                      </a:r>
                      <a:endParaRPr lang="pt-B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pt-BR" b="1" dirty="0" smtClean="0"/>
                        <a:t>Competências:</a:t>
                      </a:r>
                    </a:p>
                    <a:p>
                      <a:pPr algn="just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Avaliar a consistência de definições de metas pelas áreas interessadas, segundo o modelo SMART, com auxílio dos documentos estratégicos do Tribunal.</a:t>
                      </a:r>
                    </a:p>
                    <a:p>
                      <a:pPr algn="just"/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 mudanças nas descrições de competências adotadas no planejamento do desempenho, à luz de técnica apropriada e do respectivo Perfil Ocupacional.</a:t>
                      </a:r>
                      <a:endParaRPr lang="pt-B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651929" y="4631267"/>
            <a:ext cx="6417735" cy="1238039"/>
            <a:chOff x="651929" y="4631267"/>
            <a:chExt cx="6417735" cy="1238039"/>
          </a:xfrm>
        </p:grpSpPr>
        <p:cxnSp>
          <p:nvCxnSpPr>
            <p:cNvPr id="7" name="Conector reto 6"/>
            <p:cNvCxnSpPr/>
            <p:nvPr/>
          </p:nvCxnSpPr>
          <p:spPr>
            <a:xfrm>
              <a:off x="651930" y="4631267"/>
              <a:ext cx="6417734" cy="25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651930" y="4868334"/>
              <a:ext cx="6417734" cy="25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651930" y="5347547"/>
              <a:ext cx="6417734" cy="25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>
              <a:off x="651930" y="5604087"/>
              <a:ext cx="6417734" cy="25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flipV="1">
              <a:off x="651930" y="5860627"/>
              <a:ext cx="956737" cy="8679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V="1">
              <a:off x="651929" y="5116195"/>
              <a:ext cx="956737" cy="8679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70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33400" y="177505"/>
            <a:ext cx="10820400" cy="1325563"/>
          </a:xfrm>
          <a:prstGeom prst="rect">
            <a:avLst/>
          </a:prstGeom>
          <a:noFill/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Capacitação e desenvolvimento</a:t>
            </a:r>
            <a:endParaRPr lang="pt-BR" dirty="0"/>
          </a:p>
        </p:txBody>
      </p:sp>
      <p:sp>
        <p:nvSpPr>
          <p:cNvPr id="3" name="Espaço Reservado para Texto 3"/>
          <p:cNvSpPr txBox="1">
            <a:spLocks/>
          </p:cNvSpPr>
          <p:nvPr/>
        </p:nvSpPr>
        <p:spPr>
          <a:xfrm>
            <a:off x="533400" y="1712259"/>
            <a:ext cx="7001933" cy="44853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dirty="0" smtClean="0"/>
              <a:t>Conhecimentos prioritários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Necessidades urgentes de capacitação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Necessidades emergentes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Cursos previstos no plano de capacitação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dirty="0" smtClean="0"/>
              <a:t>______________________________________</a:t>
            </a:r>
            <a:endParaRPr lang="pt-BR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t-BR" dirty="0" smtClean="0"/>
              <a:t>Metas de capacitação / desenvolvimento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479" y="4588148"/>
            <a:ext cx="1344706" cy="1416645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9431867" y="1744355"/>
            <a:ext cx="2267074" cy="1597029"/>
            <a:chOff x="9454215" y="1744355"/>
            <a:chExt cx="2244726" cy="1597029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4215" y="1744355"/>
              <a:ext cx="2244726" cy="1597029"/>
            </a:xfrm>
            <a:prstGeom prst="rect">
              <a:avLst/>
            </a:prstGeom>
          </p:spPr>
        </p:pic>
        <p:sp>
          <p:nvSpPr>
            <p:cNvPr id="11" name="CaixaDeTexto 10"/>
            <p:cNvSpPr txBox="1"/>
            <p:nvPr/>
          </p:nvSpPr>
          <p:spPr>
            <a:xfrm>
              <a:off x="9728200" y="1882431"/>
              <a:ext cx="163406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pt-BR" sz="500" b="1" dirty="0">
                  <a:solidFill>
                    <a:schemeClr val="accent5">
                      <a:lumMod val="50000"/>
                    </a:schemeClr>
                  </a:solidFill>
                  <a:latin typeface="Viner Hand ITC" panose="03070502030502020203" pitchFamily="66" charset="0"/>
                </a:rPr>
                <a:t>Projeto Básico / Termo de </a:t>
              </a:r>
              <a:r>
                <a:rPr lang="pt-BR" sz="500" b="1" dirty="0" smtClean="0">
                  <a:solidFill>
                    <a:schemeClr val="accent5">
                      <a:lumMod val="50000"/>
                    </a:schemeClr>
                  </a:solidFill>
                  <a:latin typeface="Viner Hand ITC" panose="03070502030502020203" pitchFamily="66" charset="0"/>
                </a:rPr>
                <a:t>Referência</a:t>
              </a: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pt-BR" sz="5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- conjunto </a:t>
              </a:r>
              <a:r>
                <a:rPr lang="pt-BR" sz="5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de elementos necessários e suficientes, com nível de precisão adequado, para caracterizar a obra ou serviço, ou complexo de obras ou serviços objeto da </a:t>
              </a:r>
              <a:r>
                <a:rPr lang="pt-BR" sz="5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licitação</a:t>
              </a: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pt-BR" sz="5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- elaborado </a:t>
              </a:r>
              <a:r>
                <a:rPr lang="pt-BR" sz="5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com base nas indicações dos estudos técnicos </a:t>
              </a:r>
              <a:r>
                <a:rPr lang="pt-BR" sz="5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preliminares</a:t>
              </a: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pt-BR" sz="5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- possibilitar </a:t>
              </a:r>
              <a:r>
                <a:rPr lang="pt-BR" sz="5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a </a:t>
              </a:r>
              <a:r>
                <a:rPr lang="pt-BR" sz="500" u="sng" dirty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iner Hand ITC" panose="03070502030502020203" pitchFamily="66" charset="0"/>
                </a:rPr>
                <a:t>avaliação do custo</a:t>
              </a:r>
              <a:r>
                <a:rPr lang="pt-BR" sz="5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iner Hand ITC" panose="03070502030502020203" pitchFamily="66" charset="0"/>
                </a:rPr>
                <a:t> da obra e a </a:t>
              </a:r>
              <a:r>
                <a:rPr lang="pt-BR" sz="500" u="sng" dirty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iner Hand ITC" panose="03070502030502020203" pitchFamily="66" charset="0"/>
                </a:rPr>
                <a:t>definição dos métodos e do prazo de execução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7918293" y="3341383"/>
            <a:ext cx="2846944" cy="2407483"/>
            <a:chOff x="7918293" y="3341383"/>
            <a:chExt cx="2846944" cy="2407483"/>
          </a:xfrm>
        </p:grpSpPr>
        <p:pic>
          <p:nvPicPr>
            <p:cNvPr id="15" name="Imagem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8293" y="3341383"/>
              <a:ext cx="2846944" cy="2407483"/>
            </a:xfrm>
            <a:prstGeom prst="rect">
              <a:avLst/>
            </a:prstGeom>
          </p:spPr>
        </p:pic>
        <p:sp>
          <p:nvSpPr>
            <p:cNvPr id="7" name="CaixaDeTexto 6"/>
            <p:cNvSpPr txBox="1"/>
            <p:nvPr/>
          </p:nvSpPr>
          <p:spPr>
            <a:xfrm>
              <a:off x="8047418" y="4658131"/>
              <a:ext cx="391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dirty="0" smtClean="0"/>
                <a:t>@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830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444844" y="166751"/>
            <a:ext cx="4324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C00000"/>
                </a:solidFill>
              </a:rPr>
              <a:t>Previsão Legal</a:t>
            </a:r>
            <a:endParaRPr lang="pt-BR" b="1" u="sng" dirty="0">
              <a:solidFill>
                <a:srgbClr val="C0000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842" y="1455396"/>
            <a:ext cx="108109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pt-BR" sz="2400" b="1" dirty="0"/>
              <a:t>Lei nº 4356/2009 - </a:t>
            </a:r>
            <a:r>
              <a:rPr lang="pt-BR" sz="2400" dirty="0"/>
              <a:t>Institui o Plano de Carreira, Cargos e Remunerações dos Serviços Auxiliares do Tribunal de Contas do Distrito Federal e dá outras providências.</a:t>
            </a:r>
          </a:p>
          <a:p>
            <a:endParaRPr lang="pt-BR" sz="2400" dirty="0"/>
          </a:p>
          <a:p>
            <a:pPr marL="342900" indent="-342900" algn="just">
              <a:buFont typeface="Wingdings" pitchFamily="2" charset="2"/>
              <a:buChar char="v"/>
            </a:pPr>
            <a:r>
              <a:rPr lang="pt-BR" sz="2400" b="1" dirty="0"/>
              <a:t>Resolução nº 226/2011 - </a:t>
            </a:r>
            <a:r>
              <a:rPr lang="pt-BR" sz="2400" dirty="0"/>
              <a:t>Regulamenta o Sistema de Gestão do Desempenho Competente dos Servidores do Tribunal de Contas do Distrito Federal.</a:t>
            </a:r>
          </a:p>
        </p:txBody>
      </p:sp>
      <p:sp>
        <p:nvSpPr>
          <p:cNvPr id="8" name="Retângulo 7"/>
          <p:cNvSpPr/>
          <p:nvPr/>
        </p:nvSpPr>
        <p:spPr>
          <a:xfrm>
            <a:off x="444841" y="4666682"/>
            <a:ext cx="108109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i="1" dirty="0" smtClean="0"/>
              <a:t>A avaliação de Desempenho é uma boa prática a ser desenvolvida em todos os Tribunais de Contas do Brasil, sendo um critério estabelecido pela </a:t>
            </a:r>
            <a:r>
              <a:rPr lang="pt-BR" sz="2400" b="1" i="1" dirty="0" err="1" smtClean="0"/>
              <a:t>Atricon</a:t>
            </a:r>
            <a:r>
              <a:rPr lang="pt-BR" sz="2400" b="1" i="1" dirty="0" smtClean="0"/>
              <a:t> no Marco de Medição do Desempenho – MMD/QATC. </a:t>
            </a:r>
          </a:p>
        </p:txBody>
      </p:sp>
    </p:spTree>
    <p:extLst>
      <p:ext uri="{BB962C8B-B14F-4D97-AF65-F5344CB8AC3E}">
        <p14:creationId xmlns:p14="http://schemas.microsoft.com/office/powerpoint/2010/main" val="98927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444844" y="166751"/>
            <a:ext cx="4324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>
                <a:solidFill>
                  <a:srgbClr val="C00000"/>
                </a:solidFill>
              </a:rPr>
              <a:t>Objetivos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44842" y="1455396"/>
            <a:ext cx="10810987" cy="4624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sz="2400" u="sng" dirty="0"/>
              <a:t>Gerir e avaliar o desempenho e os resultados dos servidores </a:t>
            </a:r>
            <a:r>
              <a:rPr lang="pt-BR" sz="2400" dirty="0"/>
              <a:t>com base no desdobramento do planejamento estratégico em objetivos e metas, e estes em alvos de desempenho e resultados a serem alcançados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105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u="sng" dirty="0" smtClean="0"/>
              <a:t>Mensurar </a:t>
            </a:r>
            <a:r>
              <a:rPr lang="pt-BR" sz="2400" u="sng" dirty="0"/>
              <a:t>e distinguir a contribuição de cada gestor e servidor</a:t>
            </a:r>
            <a:r>
              <a:rPr lang="pt-BR" sz="2400" dirty="0"/>
              <a:t> na consecução dos objetivos e metas setoriais e institucionais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1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/>
              <a:t> Identificar as </a:t>
            </a:r>
            <a:r>
              <a:rPr lang="pt-BR" sz="2400" u="sng" dirty="0"/>
              <a:t>lacunas existentes entre desempenho e metas</a:t>
            </a:r>
            <a:r>
              <a:rPr lang="pt-BR" sz="2400" dirty="0"/>
              <a:t>, no plano individual, de equipe, e setorial, e suas respectivas </a:t>
            </a:r>
            <a:r>
              <a:rPr lang="pt-BR" sz="2400" dirty="0" smtClean="0"/>
              <a:t>causas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1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/>
              <a:t> </a:t>
            </a:r>
            <a:r>
              <a:rPr lang="pt-BR" sz="2400" u="sng" dirty="0"/>
              <a:t>Identificar as interferências do contexto organizacional</a:t>
            </a:r>
            <a:r>
              <a:rPr lang="pt-BR" sz="2400" dirty="0"/>
              <a:t> sobre o desempenho dos servidores, dos dirigentes setoriais, das equipes de trabalho e unidades do Tribunal, e interferir sobre os indicadores que comprometem o desempenho competente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65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444844" y="166751"/>
            <a:ext cx="4324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>
                <a:solidFill>
                  <a:srgbClr val="C00000"/>
                </a:solidFill>
              </a:rPr>
              <a:t>Objetivos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44842" y="1455396"/>
            <a:ext cx="1081098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 smtClean="0"/>
              <a:t>Possibilitar </a:t>
            </a:r>
            <a:r>
              <a:rPr lang="pt-BR" sz="2400" dirty="0"/>
              <a:t>ao dirigente setorial o </a:t>
            </a:r>
            <a:r>
              <a:rPr lang="pt-BR" sz="2400" u="sng" dirty="0"/>
              <a:t>ajuste tempestivo das metas individuais e da unidade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/>
              <a:t>Oferecer subsídios para decisões sobre </a:t>
            </a:r>
            <a:r>
              <a:rPr lang="pt-BR" sz="2400" u="sng" dirty="0"/>
              <a:t>capacitação e educação continuada</a:t>
            </a:r>
            <a:r>
              <a:rPr lang="pt-BR" sz="2400" dirty="0"/>
              <a:t>, desenvolvimento gerencial, remanejamento e reaproveitamento funcional, planejamento de atividades setoriais e identificação de recursos organizacionais e do suporte necessário ao bom desempenho</a:t>
            </a:r>
            <a:r>
              <a:rPr lang="pt-BR" sz="2400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1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 smtClean="0"/>
              <a:t>Estabelecer </a:t>
            </a:r>
            <a:r>
              <a:rPr lang="pt-BR" sz="2400" dirty="0"/>
              <a:t>um processo pedagógico de discussão permanente em face dos resultados globais das avaliações periódicas, de modo a fomentar o desenvolvimento individual, gerencial e institucional e a potencializar os níveis de qualidade e eficácia dos serviços</a:t>
            </a:r>
            <a:r>
              <a:rPr lang="pt-BR" sz="2400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10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 smtClean="0"/>
              <a:t>Fornecer </a:t>
            </a:r>
            <a:r>
              <a:rPr lang="pt-BR" sz="2400" dirty="0"/>
              <a:t>informações que subsidiem o contínuo exame da efetividade dos processos relacionados à gestão de pessoas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2409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444843" y="166751"/>
            <a:ext cx="5197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>
                <a:solidFill>
                  <a:srgbClr val="C00000"/>
                </a:solidFill>
              </a:rPr>
              <a:t>Adesão ao Último Ciclo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43" y="1222131"/>
            <a:ext cx="11319265" cy="49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2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444844" y="166751"/>
            <a:ext cx="4324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>
                <a:solidFill>
                  <a:srgbClr val="C00000"/>
                </a:solidFill>
              </a:rPr>
              <a:t>Ciclo</a:t>
            </a:r>
          </a:p>
        </p:txBody>
      </p:sp>
      <p:graphicFrame>
        <p:nvGraphicFramePr>
          <p:cNvPr id="4" name="Diagrama 3"/>
          <p:cNvGraphicFramePr/>
          <p:nvPr>
            <p:extLst/>
          </p:nvPr>
        </p:nvGraphicFramePr>
        <p:xfrm>
          <a:off x="1847074" y="87463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ta para a direita 4"/>
          <p:cNvSpPr/>
          <p:nvPr/>
        </p:nvSpPr>
        <p:spPr>
          <a:xfrm>
            <a:off x="8888627" y="1993557"/>
            <a:ext cx="988541" cy="428367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5074" y="1676399"/>
            <a:ext cx="1870937" cy="1062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Acordo de Trabalho</a:t>
            </a:r>
          </a:p>
          <a:p>
            <a:pPr algn="ctr"/>
            <a:endParaRPr lang="pt-BR" sz="1600" dirty="0">
              <a:solidFill>
                <a:schemeClr val="tx1"/>
              </a:solidFill>
            </a:endParaRP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Metas setoriais e individuais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1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773B24-F1B6-47A0-A3B2-FF8BA0CE82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50773B24-F1B6-47A0-A3B2-FF8BA0CE82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236F0D-7B17-4FAB-B4DF-DC02214B8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D3236F0D-7B17-4FAB-B4DF-DC02214B8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868882-C57B-459C-A95E-7306EC2A3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71868882-C57B-459C-A95E-7306EC2A3E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1F0437-FD44-478C-AA97-E973737A4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5E1F0437-FD44-478C-AA97-E973737A4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E0D293-F00D-41A0-91BB-DEAE71327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24E0D293-F00D-41A0-91BB-DEAE713276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2C7D93-EFAC-4A4E-A88B-D649A3D9F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F12C7D93-EFAC-4A4E-A88B-D649A3D9F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4" grpId="0">
        <p:bldSub>
          <a:bldDgm bld="one"/>
        </p:bldSub>
      </p:bldGraphic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/>
          </p:nvPr>
        </p:nvGraphicFramePr>
        <p:xfrm>
          <a:off x="2136994" y="1550020"/>
          <a:ext cx="8021756" cy="4744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5130896" y="91205"/>
            <a:ext cx="2017038" cy="815613"/>
            <a:chOff x="3631190" y="-5423"/>
            <a:chExt cx="1841575" cy="815613"/>
          </a:xfrm>
          <a:solidFill>
            <a:schemeClr val="accent3">
              <a:lumMod val="50000"/>
            </a:schemeClr>
          </a:solidFill>
        </p:grpSpPr>
        <p:sp>
          <p:nvSpPr>
            <p:cNvPr id="6" name="Retângulo de cantos arredondados 5"/>
            <p:cNvSpPr/>
            <p:nvPr/>
          </p:nvSpPr>
          <p:spPr>
            <a:xfrm>
              <a:off x="3631190" y="-5423"/>
              <a:ext cx="1841575" cy="815613"/>
            </a:xfrm>
            <a:prstGeom prst="round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7" name="Retângulo 6"/>
            <p:cNvSpPr/>
            <p:nvPr/>
          </p:nvSpPr>
          <p:spPr>
            <a:xfrm>
              <a:off x="3696989" y="45543"/>
              <a:ext cx="1728214" cy="7359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err="1" smtClean="0">
                  <a:solidFill>
                    <a:schemeClr val="bg1"/>
                  </a:solidFill>
                </a:rPr>
                <a:t>Direcionamento</a:t>
              </a:r>
              <a:r>
                <a:rPr lang="en-US" sz="1900" kern="1200" dirty="0" smtClean="0">
                  <a:solidFill>
                    <a:schemeClr val="bg1"/>
                  </a:solidFill>
                </a:rPr>
                <a:t> </a:t>
              </a:r>
              <a:r>
                <a:rPr lang="en-US" sz="1900" kern="1200" dirty="0" err="1" smtClean="0">
                  <a:solidFill>
                    <a:schemeClr val="bg1"/>
                  </a:solidFill>
                </a:rPr>
                <a:t>Estratégico</a:t>
              </a:r>
              <a:endParaRPr lang="pt-BR" sz="19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Conector de seta reta 2"/>
          <p:cNvCxnSpPr>
            <a:stCxn id="6" idx="2"/>
            <a:endCxn id="4" idx="0"/>
          </p:cNvCxnSpPr>
          <p:nvPr/>
        </p:nvCxnSpPr>
        <p:spPr>
          <a:xfrm>
            <a:off x="6139415" y="906818"/>
            <a:ext cx="8457" cy="6432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" name="Chave direita 1"/>
          <p:cNvSpPr/>
          <p:nvPr/>
        </p:nvSpPr>
        <p:spPr>
          <a:xfrm>
            <a:off x="9302261" y="1550020"/>
            <a:ext cx="369277" cy="2424103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9763097" y="2427963"/>
            <a:ext cx="1754827" cy="668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Planejamento</a:t>
            </a:r>
            <a:endParaRPr lang="pt-BR" dirty="0"/>
          </a:p>
        </p:txBody>
      </p:sp>
      <p:sp>
        <p:nvSpPr>
          <p:cNvPr id="9" name="Chave direita 8"/>
          <p:cNvSpPr/>
          <p:nvPr/>
        </p:nvSpPr>
        <p:spPr>
          <a:xfrm>
            <a:off x="8841425" y="4934220"/>
            <a:ext cx="369277" cy="1035757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9302261" y="5135435"/>
            <a:ext cx="1907931" cy="668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Acompanhamento</a:t>
            </a:r>
            <a:endParaRPr lang="pt-BR" dirty="0"/>
          </a:p>
        </p:txBody>
      </p:sp>
      <p:sp>
        <p:nvSpPr>
          <p:cNvPr id="11" name="Chave direita 10"/>
          <p:cNvSpPr/>
          <p:nvPr/>
        </p:nvSpPr>
        <p:spPr>
          <a:xfrm rot="10800000">
            <a:off x="2663079" y="2957674"/>
            <a:ext cx="369277" cy="301230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389185" y="4129717"/>
            <a:ext cx="1143462" cy="668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832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Etapas da gestão do desempenho</a:t>
            </a:r>
            <a:endParaRPr lang="pt-BR" dirty="0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954909677"/>
              </p:ext>
            </p:extLst>
          </p:nvPr>
        </p:nvGraphicFramePr>
        <p:xfrm>
          <a:off x="838200" y="2023533"/>
          <a:ext cx="10515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Image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359251"/>
            <a:ext cx="2006600" cy="133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7505"/>
            <a:ext cx="10515600" cy="1325563"/>
          </a:xfrm>
          <a:noFill/>
        </p:spPr>
        <p:txBody>
          <a:bodyPr/>
          <a:lstStyle/>
          <a:p>
            <a:r>
              <a:rPr lang="pt-BR" dirty="0" smtClean="0"/>
              <a:t>Em que consiste o acordo de trabalho?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838200" y="1503068"/>
            <a:ext cx="7162284" cy="367853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Acordo:</a:t>
            </a:r>
          </a:p>
          <a:p>
            <a:pPr lvl="1"/>
            <a:r>
              <a:rPr lang="pt-BR" dirty="0" smtClean="0"/>
              <a:t>Concordância</a:t>
            </a:r>
          </a:p>
          <a:p>
            <a:pPr lvl="1"/>
            <a:r>
              <a:rPr lang="pt-BR" dirty="0" smtClean="0"/>
              <a:t>Pacto</a:t>
            </a:r>
          </a:p>
          <a:p>
            <a:pPr lvl="1"/>
            <a:r>
              <a:rPr lang="pt-BR" dirty="0" smtClean="0"/>
              <a:t>Combinação</a:t>
            </a:r>
          </a:p>
          <a:p>
            <a:r>
              <a:rPr lang="pt-BR" dirty="0" smtClean="0"/>
              <a:t>Quanto ao que é esperado do servidor:</a:t>
            </a:r>
          </a:p>
          <a:p>
            <a:pPr lvl="1"/>
            <a:r>
              <a:rPr lang="pt-BR" dirty="0" smtClean="0"/>
              <a:t>Resultados</a:t>
            </a:r>
          </a:p>
          <a:p>
            <a:pPr lvl="1"/>
            <a:r>
              <a:rPr lang="pt-BR" dirty="0" smtClean="0"/>
              <a:t>Atividades</a:t>
            </a:r>
          </a:p>
          <a:p>
            <a:pPr lvl="1"/>
            <a:r>
              <a:rPr lang="pt-BR" dirty="0" smtClean="0"/>
              <a:t>Capacitação e desenvolvimento</a:t>
            </a:r>
          </a:p>
          <a:p>
            <a:pPr lvl="1"/>
            <a:r>
              <a:rPr lang="pt-BR" dirty="0" smtClean="0"/>
              <a:t>Outros aspectos (conduta, relacionamento, etc.)</a:t>
            </a:r>
          </a:p>
        </p:txBody>
      </p:sp>
      <p:pic>
        <p:nvPicPr>
          <p:cNvPr id="5" name="Espaço Reservado para Imagem 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" r="2908"/>
          <a:stretch>
            <a:fillRect/>
          </a:stretch>
        </p:blipFill>
        <p:spPr>
          <a:xfrm>
            <a:off x="8508999" y="1878308"/>
            <a:ext cx="2371699" cy="1891859"/>
          </a:xfrm>
          <a:prstGeom prst="rect">
            <a:avLst/>
          </a:prstGeom>
        </p:spPr>
      </p:pic>
      <p:pic>
        <p:nvPicPr>
          <p:cNvPr id="6" name="Picture 2" descr="https://cdn4.iconfinder.com/data/icons/business-1-3/512/checklist-51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2" r="6867"/>
          <a:stretch/>
        </p:blipFill>
        <p:spPr bwMode="auto">
          <a:xfrm>
            <a:off x="10041982" y="3957787"/>
            <a:ext cx="813831" cy="97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704" y="3957787"/>
            <a:ext cx="904763" cy="9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792</Words>
  <Application>Microsoft Office PowerPoint</Application>
  <PresentationFormat>Widescreen</PresentationFormat>
  <Paragraphs>112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Times New Roman</vt:lpstr>
      <vt:lpstr>Viner Hand ITC</vt:lpstr>
      <vt:lpstr>Wingdings</vt:lpstr>
      <vt:lpstr>Tema do Office</vt:lpstr>
      <vt:lpstr>Sistema de Gestão do Desempenho Competente  Etapa de Planejamento - 2017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Em que consiste o acordo de trabalho?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BKC</dc:creator>
  <cp:lastModifiedBy>Bruno Kaipper Ceratti</cp:lastModifiedBy>
  <cp:revision>53</cp:revision>
  <dcterms:created xsi:type="dcterms:W3CDTF">2017-05-04T13:06:20Z</dcterms:created>
  <dcterms:modified xsi:type="dcterms:W3CDTF">2017-09-25T19:07:29Z</dcterms:modified>
</cp:coreProperties>
</file>